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2438400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8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30"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1"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3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5"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38"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9"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0"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1"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2"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3"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49" name="PlaceHolder 2"/>
          <p:cNvSpPr>
            <a:spLocks noGrp="1"/>
          </p:cNvSpPr>
          <p:nvPr>
            <p:ph type="subTitle"/>
          </p:nvPr>
        </p:nvSpPr>
        <p:spPr>
          <a:xfrm>
            <a:off x="1218960" y="3209400"/>
            <a:ext cx="21944880" cy="79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51"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53"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4"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218960" y="547200"/>
            <a:ext cx="21944880" cy="106160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58"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9"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0"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9" name="PlaceHolder 2"/>
          <p:cNvSpPr>
            <a:spLocks noGrp="1"/>
          </p:cNvSpPr>
          <p:nvPr>
            <p:ph type="subTitle"/>
          </p:nvPr>
        </p:nvSpPr>
        <p:spPr>
          <a:xfrm>
            <a:off x="1218960" y="3209400"/>
            <a:ext cx="21944880" cy="79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62"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66"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7"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8"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70"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1"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73"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4"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5"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6"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78"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9"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0"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1"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2"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3"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88" name="PlaceHolder 2"/>
          <p:cNvSpPr>
            <a:spLocks noGrp="1"/>
          </p:cNvSpPr>
          <p:nvPr>
            <p:ph type="subTitle"/>
          </p:nvPr>
        </p:nvSpPr>
        <p:spPr>
          <a:xfrm>
            <a:off x="1218960" y="3209400"/>
            <a:ext cx="21944880" cy="79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90"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92"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3"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1" name="PlaceHolder 2"/>
          <p:cNvSpPr>
            <a:spLocks noGrp="1"/>
          </p:cNvSpPr>
          <p:nvPr>
            <p:ph type="body"/>
          </p:nvPr>
        </p:nvSpPr>
        <p:spPr>
          <a:xfrm>
            <a:off x="1218960" y="3209400"/>
            <a:ext cx="2194488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218960" y="547200"/>
            <a:ext cx="21944880" cy="106160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97"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8"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99"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01"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2"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3"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05"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6"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07"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09" name="PlaceHolder 2"/>
          <p:cNvSpPr>
            <a:spLocks noGrp="1"/>
          </p:cNvSpPr>
          <p:nvPr>
            <p:ph type="body"/>
          </p:nvPr>
        </p:nvSpPr>
        <p:spPr>
          <a:xfrm>
            <a:off x="1218960" y="320940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0" name="PlaceHolder 3"/>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12"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4"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5" name="PlaceHolder 5"/>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17" name="PlaceHolder 2"/>
          <p:cNvSpPr>
            <a:spLocks noGrp="1"/>
          </p:cNvSpPr>
          <p:nvPr>
            <p:ph type="body"/>
          </p:nvPr>
        </p:nvSpPr>
        <p:spPr>
          <a:xfrm>
            <a:off x="12189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8" name="PlaceHolder 3"/>
          <p:cNvSpPr>
            <a:spLocks noGrp="1"/>
          </p:cNvSpPr>
          <p:nvPr>
            <p:ph type="body"/>
          </p:nvPr>
        </p:nvSpPr>
        <p:spPr>
          <a:xfrm>
            <a:off x="863856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9" name="PlaceHolder 4"/>
          <p:cNvSpPr>
            <a:spLocks noGrp="1"/>
          </p:cNvSpPr>
          <p:nvPr>
            <p:ph type="body"/>
          </p:nvPr>
        </p:nvSpPr>
        <p:spPr>
          <a:xfrm>
            <a:off x="16058520" y="320940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20" name="PlaceHolder 5"/>
          <p:cNvSpPr>
            <a:spLocks noGrp="1"/>
          </p:cNvSpPr>
          <p:nvPr>
            <p:ph type="body"/>
          </p:nvPr>
        </p:nvSpPr>
        <p:spPr>
          <a:xfrm>
            <a:off x="12189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21" name="PlaceHolder 6"/>
          <p:cNvSpPr>
            <a:spLocks noGrp="1"/>
          </p:cNvSpPr>
          <p:nvPr>
            <p:ph type="body"/>
          </p:nvPr>
        </p:nvSpPr>
        <p:spPr>
          <a:xfrm>
            <a:off x="863856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22" name="PlaceHolder 7"/>
          <p:cNvSpPr>
            <a:spLocks noGrp="1"/>
          </p:cNvSpPr>
          <p:nvPr>
            <p:ph type="body"/>
          </p:nvPr>
        </p:nvSpPr>
        <p:spPr>
          <a:xfrm>
            <a:off x="16058520" y="7364520"/>
            <a:ext cx="70660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3"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4"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218960" y="547200"/>
            <a:ext cx="21944880" cy="106160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18"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9" name="PlaceHolder 3"/>
          <p:cNvSpPr>
            <a:spLocks noGrp="1"/>
          </p:cNvSpPr>
          <p:nvPr>
            <p:ph type="body"/>
          </p:nvPr>
        </p:nvSpPr>
        <p:spPr>
          <a:xfrm>
            <a:off x="124635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 name="PlaceHolder 4"/>
          <p:cNvSpPr>
            <a:spLocks noGrp="1"/>
          </p:cNvSpPr>
          <p:nvPr>
            <p:ph type="body"/>
          </p:nvPr>
        </p:nvSpPr>
        <p:spPr>
          <a:xfrm>
            <a:off x="12189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22" name="PlaceHolder 2"/>
          <p:cNvSpPr>
            <a:spLocks noGrp="1"/>
          </p:cNvSpPr>
          <p:nvPr>
            <p:ph type="body"/>
          </p:nvPr>
        </p:nvSpPr>
        <p:spPr>
          <a:xfrm>
            <a:off x="1218960" y="3209400"/>
            <a:ext cx="10708920" cy="7954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3"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4" name="PlaceHolder 4"/>
          <p:cNvSpPr>
            <a:spLocks noGrp="1"/>
          </p:cNvSpPr>
          <p:nvPr>
            <p:ph type="body"/>
          </p:nvPr>
        </p:nvSpPr>
        <p:spPr>
          <a:xfrm>
            <a:off x="12463560" y="736452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218960" y="547200"/>
            <a:ext cx="21944880" cy="2289960"/>
          </a:xfrm>
          <a:prstGeom prst="rect">
            <a:avLst/>
          </a:prstGeom>
        </p:spPr>
        <p:txBody>
          <a:bodyPr lIns="0" tIns="0" rIns="0" bIns="0" anchor="ctr"/>
          <a:lstStyle/>
          <a:p>
            <a:endParaRPr lang="en-IN" sz="1400" b="0" strike="noStrike" spc="-1">
              <a:solidFill>
                <a:srgbClr val="000000"/>
              </a:solidFill>
              <a:latin typeface="Arial"/>
            </a:endParaRPr>
          </a:p>
        </p:txBody>
      </p:sp>
      <p:sp>
        <p:nvSpPr>
          <p:cNvPr id="26" name="PlaceHolder 2"/>
          <p:cNvSpPr>
            <a:spLocks noGrp="1"/>
          </p:cNvSpPr>
          <p:nvPr>
            <p:ph type="body"/>
          </p:nvPr>
        </p:nvSpPr>
        <p:spPr>
          <a:xfrm>
            <a:off x="12189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7" name="PlaceHolder 3"/>
          <p:cNvSpPr>
            <a:spLocks noGrp="1"/>
          </p:cNvSpPr>
          <p:nvPr>
            <p:ph type="body"/>
          </p:nvPr>
        </p:nvSpPr>
        <p:spPr>
          <a:xfrm>
            <a:off x="12463560" y="3209400"/>
            <a:ext cx="10708920" cy="379440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8" name="PlaceHolder 4"/>
          <p:cNvSpPr>
            <a:spLocks noGrp="1"/>
          </p:cNvSpPr>
          <p:nvPr>
            <p:ph type="body"/>
          </p:nvPr>
        </p:nvSpPr>
        <p:spPr>
          <a:xfrm>
            <a:off x="1218960" y="7364520"/>
            <a:ext cx="21944880" cy="379440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0" y="0"/>
            <a:ext cx="24383520" cy="9641520"/>
          </a:xfrm>
          <a:custGeom>
            <a:avLst/>
            <a:gdLst/>
            <a:ahLst/>
            <a:cxnLst/>
            <a:rect l="l" t="t" r="r" b="b"/>
            <a:pathLst>
              <a:path w="20104100" h="7950200">
                <a:moveTo>
                  <a:pt x="20104099" y="0"/>
                </a:moveTo>
                <a:lnTo>
                  <a:pt x="0" y="0"/>
                </a:lnTo>
                <a:lnTo>
                  <a:pt x="0" y="7949632"/>
                </a:lnTo>
                <a:lnTo>
                  <a:pt x="20104099" y="7949632"/>
                </a:lnTo>
                <a:lnTo>
                  <a:pt x="20104099" y="0"/>
                </a:lnTo>
                <a:close/>
              </a:path>
            </a:pathLst>
          </a:custGeom>
          <a:solidFill>
            <a:srgbClr val="002D9C"/>
          </a:solidFill>
          <a:ln>
            <a:noFill/>
          </a:ln>
        </p:spPr>
        <p:style>
          <a:lnRef idx="0">
            <a:scrgbClr r="0" g="0" b="0"/>
          </a:lnRef>
          <a:fillRef idx="0">
            <a:scrgbClr r="0" g="0" b="0"/>
          </a:fillRef>
          <a:effectRef idx="0">
            <a:scrgbClr r="0" g="0" b="0"/>
          </a:effectRef>
          <a:fontRef idx="minor"/>
        </p:style>
      </p:sp>
      <p:sp>
        <p:nvSpPr>
          <p:cNvPr id="9" name="CustomShape 2"/>
          <p:cNvSpPr/>
          <p:nvPr/>
        </p:nvSpPr>
        <p:spPr>
          <a:xfrm>
            <a:off x="0" y="13337640"/>
            <a:ext cx="24383520" cy="377640"/>
          </a:xfrm>
          <a:custGeom>
            <a:avLst/>
            <a:gdLst/>
            <a:ahLst/>
            <a:cxnLst/>
            <a:rect l="l" t="t" r="r" b="b"/>
            <a:pathLst>
              <a:path w="20104100" h="311784">
                <a:moveTo>
                  <a:pt x="20104099" y="0"/>
                </a:moveTo>
                <a:lnTo>
                  <a:pt x="0" y="0"/>
                </a:lnTo>
                <a:lnTo>
                  <a:pt x="0" y="311226"/>
                </a:lnTo>
                <a:lnTo>
                  <a:pt x="20104099" y="311226"/>
                </a:lnTo>
                <a:lnTo>
                  <a:pt x="20104099" y="0"/>
                </a:lnTo>
                <a:close/>
              </a:path>
            </a:pathLst>
          </a:custGeom>
          <a:solidFill>
            <a:srgbClr val="A6C8FF"/>
          </a:solidFill>
          <a:ln>
            <a:noFill/>
          </a:ln>
        </p:spPr>
        <p:style>
          <a:lnRef idx="0">
            <a:scrgbClr r="0" g="0" b="0"/>
          </a:lnRef>
          <a:fillRef idx="0">
            <a:scrgbClr r="0" g="0" b="0"/>
          </a:fillRef>
          <a:effectRef idx="0">
            <a:scrgbClr r="0" g="0" b="0"/>
          </a:effectRef>
          <a:fontRef idx="minor"/>
        </p:style>
      </p:sp>
      <p:pic>
        <p:nvPicPr>
          <p:cNvPr id="2" name="Google Shape;19;p36"/>
          <p:cNvPicPr/>
          <p:nvPr/>
        </p:nvPicPr>
        <p:blipFill>
          <a:blip r:embed="rId14"/>
          <a:stretch/>
        </p:blipFill>
        <p:spPr>
          <a:xfrm>
            <a:off x="7961760" y="10984680"/>
            <a:ext cx="8522640" cy="962640"/>
          </a:xfrm>
          <a:prstGeom prst="rect">
            <a:avLst/>
          </a:prstGeom>
          <a:ln>
            <a:noFill/>
          </a:ln>
        </p:spPr>
      </p:pic>
      <p:sp>
        <p:nvSpPr>
          <p:cNvPr id="3" name="PlaceHolder 3"/>
          <p:cNvSpPr>
            <a:spLocks noGrp="1"/>
          </p:cNvSpPr>
          <p:nvPr>
            <p:ph type="title"/>
          </p:nvPr>
        </p:nvSpPr>
        <p:spPr>
          <a:xfrm>
            <a:off x="6959520" y="2561400"/>
            <a:ext cx="10093680" cy="3345480"/>
          </a:xfrm>
          <a:prstGeom prst="rect">
            <a:avLst/>
          </a:prstGeom>
        </p:spPr>
        <p:txBody>
          <a:bodyPr lIns="0" tIns="0" rIns="0" bIns="0"/>
          <a:lstStyle/>
          <a:p>
            <a:r>
              <a:rPr lang="en-IN" sz="10980" b="0" strike="noStrike" spc="-1">
                <a:solidFill>
                  <a:srgbClr val="000000"/>
                </a:solidFill>
                <a:latin typeface="Arial"/>
              </a:rPr>
              <a:t>Click to edit the title text format</a:t>
            </a:r>
          </a:p>
        </p:txBody>
      </p:sp>
      <p:sp>
        <p:nvSpPr>
          <p:cNvPr id="4" name="PlaceHolder 4"/>
          <p:cNvSpPr>
            <a:spLocks noGrp="1"/>
          </p:cNvSpPr>
          <p:nvPr>
            <p:ph type="ftr"/>
          </p:nvPr>
        </p:nvSpPr>
        <p:spPr>
          <a:xfrm>
            <a:off x="8290440" y="12755880"/>
            <a:ext cx="7802640" cy="7955280"/>
          </a:xfrm>
          <a:prstGeom prst="rect">
            <a:avLst/>
          </a:prstGeom>
        </p:spPr>
        <p:txBody>
          <a:bodyPr lIns="0" tIns="0" rIns="0" bIns="0"/>
          <a:lstStyle/>
          <a:p>
            <a:endParaRPr lang="en-IN" sz="2400" b="0" strike="noStrike" spc="-1">
              <a:latin typeface="Times New Roman"/>
            </a:endParaRPr>
          </a:p>
        </p:txBody>
      </p:sp>
      <p:sp>
        <p:nvSpPr>
          <p:cNvPr id="5" name="PlaceHolder 5"/>
          <p:cNvSpPr>
            <a:spLocks noGrp="1"/>
          </p:cNvSpPr>
          <p:nvPr>
            <p:ph type="dt"/>
          </p:nvPr>
        </p:nvSpPr>
        <p:spPr>
          <a:xfrm>
            <a:off x="1219320" y="12755880"/>
            <a:ext cx="5608080" cy="7955280"/>
          </a:xfrm>
          <a:prstGeom prst="rect">
            <a:avLst/>
          </a:prstGeom>
        </p:spPr>
        <p:txBody>
          <a:bodyPr lIns="0" tIns="0" rIns="0" bIns="0"/>
          <a:lstStyle/>
          <a:p>
            <a:endParaRPr lang="en-IN" sz="2400" b="0" strike="noStrike" spc="-1">
              <a:latin typeface="Times New Roman"/>
            </a:endParaRPr>
          </a:p>
        </p:txBody>
      </p:sp>
      <p:sp>
        <p:nvSpPr>
          <p:cNvPr id="6" name="PlaceHolder 6"/>
          <p:cNvSpPr>
            <a:spLocks noGrp="1"/>
          </p:cNvSpPr>
          <p:nvPr>
            <p:ph type="sldNum"/>
          </p:nvPr>
        </p:nvSpPr>
        <p:spPr>
          <a:xfrm>
            <a:off x="17556480" y="12755880"/>
            <a:ext cx="5608080" cy="7955280"/>
          </a:xfrm>
          <a:prstGeom prst="rect">
            <a:avLst/>
          </a:prstGeom>
        </p:spPr>
        <p:txBody>
          <a:bodyPr lIns="0" tIns="0" rIns="0" bIns="0"/>
          <a:lstStyle/>
          <a:p>
            <a:pPr algn="r">
              <a:lnSpc>
                <a:spcPct val="100000"/>
              </a:lnSpc>
            </a:pPr>
            <a:fld id="{E6D3D18E-E7A2-45B7-A987-FF50D17D6472}" type="slidenum">
              <a:rPr lang="en-IN" sz="2190" b="0" strike="noStrike" spc="-1">
                <a:solidFill>
                  <a:srgbClr val="888888"/>
                </a:solidFill>
                <a:latin typeface="Calibri"/>
                <a:ea typeface="Calibri"/>
              </a:rPr>
              <a:t>‹#›</a:t>
            </a:fld>
            <a:endParaRPr lang="en-IN" sz="2190" b="0" strike="noStrike" spc="-1">
              <a:latin typeface="Times New Roman"/>
            </a:endParaRPr>
          </a:p>
        </p:txBody>
      </p:sp>
      <p:sp>
        <p:nvSpPr>
          <p:cNvPr id="7" name="PlaceHolder 7"/>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4048200" y="3089520"/>
            <a:ext cx="16287480" cy="4642920"/>
          </a:xfrm>
          <a:prstGeom prst="rect">
            <a:avLst/>
          </a:prstGeom>
        </p:spPr>
        <p:txBody>
          <a:bodyPr lIns="71280" tIns="71280" rIns="71280" bIns="71280" anchor="b">
            <a:normAutofit/>
          </a:bodyPr>
          <a:lstStyle/>
          <a:p>
            <a:r>
              <a:rPr lang="en-IN" sz="11400" b="0" strike="noStrike" spc="-1">
                <a:solidFill>
                  <a:srgbClr val="000000"/>
                </a:solidFill>
                <a:latin typeface="Arial"/>
              </a:rPr>
              <a:t>Click to edit the title text format</a:t>
            </a:r>
          </a:p>
        </p:txBody>
      </p:sp>
      <p:sp>
        <p:nvSpPr>
          <p:cNvPr id="45" name="PlaceHolder 2"/>
          <p:cNvSpPr>
            <a:spLocks noGrp="1"/>
          </p:cNvSpPr>
          <p:nvPr>
            <p:ph type="body"/>
          </p:nvPr>
        </p:nvSpPr>
        <p:spPr>
          <a:xfrm>
            <a:off x="4048200" y="7500960"/>
            <a:ext cx="16287480" cy="2046600"/>
          </a:xfrm>
          <a:prstGeom prst="rect">
            <a:avLst/>
          </a:prstGeom>
        </p:spPr>
        <p:txBody>
          <a:bodyPr lIns="71280" tIns="71280" rIns="71280" bIns="71280">
            <a:normAutofit/>
          </a:bodyPr>
          <a:lstStyle/>
          <a:p>
            <a:pPr marL="432000" indent="-324000">
              <a:spcBef>
                <a:spcPts val="1417"/>
              </a:spcBef>
              <a:buClr>
                <a:srgbClr val="000000"/>
              </a:buClr>
              <a:buSzPct val="45000"/>
              <a:buFont typeface="Wingdings" charset="2"/>
              <a:buChar char=""/>
            </a:pPr>
            <a:r>
              <a:rPr lang="en-IN" sz="5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5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5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5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5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5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5200" b="0" strike="noStrike" spc="-1">
                <a:solidFill>
                  <a:srgbClr val="000000"/>
                </a:solidFill>
                <a:latin typeface="Arial"/>
              </a:rPr>
              <a:t>Seventh Outline Level</a:t>
            </a:r>
          </a:p>
        </p:txBody>
      </p:sp>
      <p:sp>
        <p:nvSpPr>
          <p:cNvPr id="46" name="PlaceHolder 3"/>
          <p:cNvSpPr>
            <a:spLocks noGrp="1"/>
          </p:cNvSpPr>
          <p:nvPr>
            <p:ph type="body"/>
          </p:nvPr>
        </p:nvSpPr>
        <p:spPr>
          <a:xfrm>
            <a:off x="4048200" y="11827800"/>
            <a:ext cx="16287480" cy="603360"/>
          </a:xfrm>
          <a:prstGeom prst="rect">
            <a:avLst/>
          </a:prstGeom>
        </p:spPr>
        <p:txBody>
          <a:bodyPr lIns="71280" tIns="71280" rIns="71280" bIns="71280">
            <a:normAutofit/>
          </a:bodyPr>
          <a:lstStyle/>
          <a:p>
            <a:pPr marL="432000" indent="-324000">
              <a:spcBef>
                <a:spcPts val="1417"/>
              </a:spcBef>
              <a:buClr>
                <a:srgbClr val="000000"/>
              </a:buClr>
              <a:buSzPct val="45000"/>
              <a:buFont typeface="Wingdings" charset="2"/>
              <a:buChar char=""/>
            </a:pPr>
            <a:r>
              <a:rPr lang="en-IN"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800" b="0" strike="noStrike" spc="-1">
                <a:solidFill>
                  <a:srgbClr val="000000"/>
                </a:solidFill>
                <a:latin typeface="Arial"/>
              </a:rPr>
              <a:t>Seventh Outline Level</a:t>
            </a:r>
          </a:p>
        </p:txBody>
      </p:sp>
      <p:sp>
        <p:nvSpPr>
          <p:cNvPr id="47" name="PlaceHolder 4"/>
          <p:cNvSpPr>
            <a:spLocks noGrp="1"/>
          </p:cNvSpPr>
          <p:nvPr>
            <p:ph type="sldNum"/>
          </p:nvPr>
        </p:nvSpPr>
        <p:spPr>
          <a:xfrm>
            <a:off x="11991960" y="5186520"/>
            <a:ext cx="402120" cy="8097840"/>
          </a:xfrm>
          <a:prstGeom prst="rect">
            <a:avLst/>
          </a:prstGeom>
        </p:spPr>
        <p:txBody>
          <a:bodyPr lIns="71280" tIns="71280" rIns="71280" bIns="71280" anchor="b"/>
          <a:lstStyle/>
          <a:p>
            <a:pPr algn="ctr">
              <a:lnSpc>
                <a:spcPct val="100000"/>
              </a:lnSpc>
            </a:pPr>
            <a:fld id="{91A56069-114C-499E-9B77-86F69E7EB66C}" type="slidenum">
              <a:rPr lang="en-IN" sz="1800" b="0" strike="noStrike" spc="-1">
                <a:solidFill>
                  <a:srgbClr val="5E5E5E"/>
                </a:solidFill>
                <a:latin typeface="Arial"/>
                <a:ea typeface="Arial"/>
              </a:rPr>
              <a:t>‹#›</a:t>
            </a:fld>
            <a:endParaRPr lang="en-IN"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sldNum"/>
          </p:nvPr>
        </p:nvSpPr>
        <p:spPr>
          <a:xfrm>
            <a:off x="11985840" y="5186520"/>
            <a:ext cx="402120" cy="8097840"/>
          </a:xfrm>
          <a:prstGeom prst="rect">
            <a:avLst/>
          </a:prstGeom>
        </p:spPr>
        <p:txBody>
          <a:bodyPr lIns="71280" tIns="71280" rIns="71280" bIns="71280" anchor="b"/>
          <a:lstStyle/>
          <a:p>
            <a:pPr algn="ctr">
              <a:lnSpc>
                <a:spcPct val="100000"/>
              </a:lnSpc>
            </a:pPr>
            <a:fld id="{48C5CB3A-A9D6-438B-881B-C459E3B0089F}" type="slidenum">
              <a:rPr lang="en-IN" sz="1800" b="0" strike="noStrike" spc="-1">
                <a:solidFill>
                  <a:srgbClr val="5E5E5E"/>
                </a:solidFill>
                <a:latin typeface="Arial"/>
                <a:ea typeface="Arial"/>
              </a:rPr>
              <a:t>‹#›</a:t>
            </a:fld>
            <a:endParaRPr lang="en-IN" sz="1800" b="0" strike="noStrike" spc="-1">
              <a:latin typeface="Times New Roman"/>
            </a:endParaRPr>
          </a:p>
        </p:txBody>
      </p:sp>
      <p:sp>
        <p:nvSpPr>
          <p:cNvPr id="85" name="PlaceHolder 2"/>
          <p:cNvSpPr>
            <a:spLocks noGrp="1"/>
          </p:cNvSpPr>
          <p:nvPr>
            <p:ph type="title"/>
          </p:nvPr>
        </p:nvSpPr>
        <p:spPr>
          <a:xfrm>
            <a:off x="1218960" y="547200"/>
            <a:ext cx="21944880" cy="2289960"/>
          </a:xfrm>
          <a:prstGeom prst="rect">
            <a:avLst/>
          </a:prstGeom>
        </p:spPr>
        <p:txBody>
          <a:bodyPr lIns="0" tIns="0" rIns="0" bIns="0" anchor="ctr"/>
          <a:lstStyle/>
          <a:p>
            <a:r>
              <a:rPr lang="en-IN" sz="1400" b="0" strike="noStrike" spc="-1">
                <a:solidFill>
                  <a:srgbClr val="000000"/>
                </a:solidFill>
                <a:latin typeface="Arial"/>
              </a:rPr>
              <a:t>Click to edit the title text format</a:t>
            </a:r>
          </a:p>
        </p:txBody>
      </p:sp>
      <p:sp>
        <p:nvSpPr>
          <p:cNvPr id="86" name="PlaceHolder 3"/>
          <p:cNvSpPr>
            <a:spLocks noGrp="1"/>
          </p:cNvSpPr>
          <p:nvPr>
            <p:ph type="body"/>
          </p:nvPr>
        </p:nvSpPr>
        <p:spPr>
          <a:xfrm>
            <a:off x="1218960" y="3209400"/>
            <a:ext cx="21944880" cy="7954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mailto:chariaakash08@gmail.com" TargetMode="External"/><Relationship Id="rId7" Type="http://schemas.openxmlformats.org/officeDocument/2006/relationships/hyperlink" Target="mailto:shivanisingh07080708@gmail.com" TargetMode="External"/><Relationship Id="rId2"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hyperlink" Target="mailto:ajtechno01@gmail.com" TargetMode="External"/><Relationship Id="rId5" Type="http://schemas.openxmlformats.org/officeDocument/2006/relationships/hyperlink" Target="mailto:jnair256@gmail.com" TargetMode="External"/><Relationship Id="rId4" Type="http://schemas.openxmlformats.org/officeDocument/2006/relationships/hyperlink" Target="mailto:aniketpandey162003@gmail.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6832080" y="2697480"/>
            <a:ext cx="10092960" cy="2308680"/>
          </a:xfrm>
          <a:prstGeom prst="rect">
            <a:avLst/>
          </a:prstGeom>
          <a:noFill/>
          <a:ln>
            <a:noFill/>
          </a:ln>
        </p:spPr>
        <p:txBody>
          <a:bodyPr lIns="0" tIns="18360" rIns="0" bIns="0"/>
          <a:lstStyle/>
          <a:p>
            <a:pPr marL="15480" algn="ctr">
              <a:lnSpc>
                <a:spcPct val="100000"/>
              </a:lnSpc>
            </a:pPr>
            <a:r>
              <a:rPr lang="en-IN" sz="6550" b="1" strike="noStrike" spc="-1">
                <a:solidFill>
                  <a:srgbClr val="FFFFFF"/>
                </a:solidFill>
                <a:latin typeface="IBM Plex Sans"/>
                <a:ea typeface="Arial"/>
              </a:rPr>
              <a:t>IBM SkillsBuild</a:t>
            </a:r>
            <a:endParaRPr lang="en-IN" sz="6550" b="0" strike="noStrike" spc="-1">
              <a:solidFill>
                <a:srgbClr val="000000"/>
              </a:solidFill>
              <a:latin typeface="Arial"/>
            </a:endParaRPr>
          </a:p>
        </p:txBody>
      </p:sp>
      <p:sp>
        <p:nvSpPr>
          <p:cNvPr id="124" name="CustomShape 2"/>
          <p:cNvSpPr/>
          <p:nvPr/>
        </p:nvSpPr>
        <p:spPr>
          <a:xfrm>
            <a:off x="6451560" y="4525560"/>
            <a:ext cx="11495520" cy="2230200"/>
          </a:xfrm>
          <a:prstGeom prst="rect">
            <a:avLst/>
          </a:prstGeom>
          <a:noFill/>
          <a:ln>
            <a:noFill/>
          </a:ln>
        </p:spPr>
        <p:style>
          <a:lnRef idx="0">
            <a:scrgbClr r="0" g="0" b="0"/>
          </a:lnRef>
          <a:fillRef idx="0">
            <a:scrgbClr r="0" g="0" b="0"/>
          </a:fillRef>
          <a:effectRef idx="0">
            <a:scrgbClr r="0" g="0" b="0"/>
          </a:effectRef>
          <a:fontRef idx="minor"/>
        </p:style>
        <p:txBody>
          <a:bodyPr lIns="0" tIns="13680" rIns="0" bIns="0"/>
          <a:lstStyle/>
          <a:p>
            <a:pPr algn="ctr">
              <a:lnSpc>
                <a:spcPct val="150000"/>
              </a:lnSpc>
            </a:pPr>
            <a:r>
              <a:rPr lang="en-IN" sz="4850" b="1" strike="noStrike" spc="-1">
                <a:solidFill>
                  <a:srgbClr val="FFFFFF"/>
                </a:solidFill>
                <a:latin typeface="IBM Plex Sans"/>
                <a:ea typeface="Lucida Sans"/>
              </a:rPr>
              <a:t>Data Analytics Internship Programme</a:t>
            </a:r>
            <a:endParaRPr lang="en-IN" sz="4850" b="0" strike="noStrike" spc="-1">
              <a:latin typeface="Arial"/>
            </a:endParaRPr>
          </a:p>
        </p:txBody>
      </p:sp>
      <p:sp>
        <p:nvSpPr>
          <p:cNvPr id="125" name="CustomShape 3"/>
          <p:cNvSpPr/>
          <p:nvPr/>
        </p:nvSpPr>
        <p:spPr>
          <a:xfrm>
            <a:off x="7473600" y="6460920"/>
            <a:ext cx="9451080" cy="55080"/>
          </a:xfrm>
          <a:custGeom>
            <a:avLst/>
            <a:gdLst/>
            <a:ahLst/>
            <a:cxnLst/>
            <a:rect l="l" t="t" r="r" b="b"/>
            <a:pathLst>
              <a:path w="11711940" h="120000">
                <a:moveTo>
                  <a:pt x="0" y="0"/>
                </a:moveTo>
                <a:lnTo>
                  <a:pt x="11711318" y="0"/>
                </a:lnTo>
              </a:path>
            </a:pathLst>
          </a:custGeom>
          <a:noFill/>
          <a:ln w="10440">
            <a:solidFill>
              <a:srgbClr val="FFFFFF"/>
            </a:solidFill>
            <a:round/>
          </a:ln>
        </p:spPr>
        <p:style>
          <a:lnRef idx="0">
            <a:scrgbClr r="0" g="0" b="0"/>
          </a:lnRef>
          <a:fillRef idx="0">
            <a:scrgbClr r="0" g="0" b="0"/>
          </a:fillRef>
          <a:effectRef idx="0">
            <a:scrgbClr r="0" g="0" b="0"/>
          </a:effectRef>
          <a:fontRef idx="minor"/>
        </p:style>
        <p:txBody>
          <a:bodyPr/>
          <a:lstStyle/>
          <a:p>
            <a:endParaRPr lang="en-IN"/>
          </a:p>
        </p:txBody>
      </p:sp>
      <p:pic>
        <p:nvPicPr>
          <p:cNvPr id="126" name="Google Shape;70;p1"/>
          <p:cNvPicPr/>
          <p:nvPr/>
        </p:nvPicPr>
        <p:blipFill>
          <a:blip r:embed="rId2"/>
          <a:stretch/>
        </p:blipFill>
        <p:spPr>
          <a:xfrm>
            <a:off x="19487160" y="11049840"/>
            <a:ext cx="3939840" cy="1019880"/>
          </a:xfrm>
          <a:prstGeom prst="rect">
            <a:avLst/>
          </a:prstGeom>
          <a:ln>
            <a:noFill/>
          </a:ln>
        </p:spPr>
      </p:pic>
      <p:sp>
        <p:nvSpPr>
          <p:cNvPr id="127" name="CustomShape 4"/>
          <p:cNvSpPr/>
          <p:nvPr/>
        </p:nvSpPr>
        <p:spPr>
          <a:xfrm>
            <a:off x="6302880" y="10420920"/>
            <a:ext cx="10614240" cy="23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n-IN"/>
          </a:p>
        </p:txBody>
      </p:sp>
      <p:pic>
        <p:nvPicPr>
          <p:cNvPr id="128" name="Picture 2"/>
          <p:cNvPicPr/>
          <p:nvPr/>
        </p:nvPicPr>
        <p:blipFill>
          <a:blip r:embed="rId3"/>
          <a:srcRect t="33245" b="33049"/>
          <a:stretch/>
        </p:blipFill>
        <p:spPr>
          <a:xfrm>
            <a:off x="720" y="10593720"/>
            <a:ext cx="5887800" cy="1984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3337200" y="733680"/>
            <a:ext cx="14132880" cy="1000440"/>
          </a:xfrm>
          <a:prstGeom prst="rect">
            <a:avLst/>
          </a:prstGeom>
          <a:noFill/>
          <a:ln>
            <a:noFill/>
          </a:ln>
        </p:spPr>
        <p:txBody>
          <a:bodyPr lIns="0" tIns="0" rIns="0" bIns="0">
            <a:normAutofit fontScale="92500" lnSpcReduction="20000"/>
          </a:bodyPr>
          <a:lstStyle/>
          <a:p>
            <a:pPr algn="ctr">
              <a:lnSpc>
                <a:spcPct val="100000"/>
              </a:lnSpc>
            </a:pPr>
            <a:r>
              <a:rPr lang="en-IN" sz="5700" b="0" strike="noStrike" spc="-1">
                <a:solidFill>
                  <a:srgbClr val="000000"/>
                </a:solidFill>
                <a:latin typeface="Arial"/>
                <a:ea typeface="Arial"/>
              </a:rPr>
              <a:t>MALARIA</a:t>
            </a:r>
            <a:r>
              <a:rPr lang="en-IN" sz="8000" b="0" strike="noStrike" spc="-1">
                <a:solidFill>
                  <a:srgbClr val="000000"/>
                </a:solidFill>
                <a:latin typeface="Arial"/>
                <a:ea typeface="Arial"/>
              </a:rPr>
              <a:t> AROUND THE </a:t>
            </a:r>
            <a:r>
              <a:rPr lang="en-IN" sz="5700" b="0" strike="noStrike" spc="-1">
                <a:solidFill>
                  <a:srgbClr val="000000"/>
                </a:solidFill>
                <a:latin typeface="Arial"/>
                <a:ea typeface="Arial"/>
              </a:rPr>
              <a:t>WORLD</a:t>
            </a:r>
            <a:endParaRPr lang="en-IN" sz="5700" b="0" strike="noStrike" spc="-1">
              <a:solidFill>
                <a:srgbClr val="000000"/>
              </a:solidFill>
              <a:latin typeface="Arial"/>
            </a:endParaRPr>
          </a:p>
        </p:txBody>
      </p:sp>
      <p:grpSp>
        <p:nvGrpSpPr>
          <p:cNvPr id="272" name="Group 2"/>
          <p:cNvGrpSpPr/>
          <p:nvPr/>
        </p:nvGrpSpPr>
        <p:grpSpPr>
          <a:xfrm>
            <a:off x="0" y="250200"/>
            <a:ext cx="3691800" cy="1149480"/>
            <a:chOff x="0" y="250200"/>
            <a:chExt cx="3691800" cy="1149480"/>
          </a:xfrm>
        </p:grpSpPr>
        <p:sp>
          <p:nvSpPr>
            <p:cNvPr id="273" name="CustomShape 3"/>
            <p:cNvSpPr/>
            <p:nvPr/>
          </p:nvSpPr>
          <p:spPr>
            <a:xfrm>
              <a:off x="0" y="282960"/>
              <a:ext cx="207324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74" name="CustomShape 4"/>
            <p:cNvSpPr/>
            <p:nvPr/>
          </p:nvSpPr>
          <p:spPr>
            <a:xfrm rot="10800000">
              <a:off x="2034000" y="250200"/>
              <a:ext cx="68040" cy="107280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75" name="CustomShape 5"/>
            <p:cNvSpPr/>
            <p:nvPr/>
          </p:nvSpPr>
          <p:spPr>
            <a:xfrm>
              <a:off x="2071800" y="1284480"/>
              <a:ext cx="162000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76" name="CustomShape 6"/>
            <p:cNvSpPr/>
            <p:nvPr/>
          </p:nvSpPr>
          <p:spPr>
            <a:xfrm>
              <a:off x="3538080" y="1169640"/>
              <a:ext cx="153720" cy="23004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77" name="CustomShape 7"/>
          <p:cNvSpPr/>
          <p:nvPr/>
        </p:nvSpPr>
        <p:spPr>
          <a:xfrm>
            <a:off x="16848000" y="1247760"/>
            <a:ext cx="809784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78" name="TextShape 8"/>
          <p:cNvSpPr txBox="1"/>
          <p:nvPr/>
        </p:nvSpPr>
        <p:spPr>
          <a:xfrm>
            <a:off x="4536000" y="4896000"/>
            <a:ext cx="144000" cy="288000"/>
          </a:xfrm>
          <a:prstGeom prst="rect">
            <a:avLst/>
          </a:prstGeom>
          <a:noFill/>
          <a:ln>
            <a:noFill/>
          </a:ln>
        </p:spPr>
        <p:txBody>
          <a:bodyPr/>
          <a:lstStyle/>
          <a:p>
            <a:endParaRPr lang="en-IN"/>
          </a:p>
        </p:txBody>
      </p:sp>
      <p:sp>
        <p:nvSpPr>
          <p:cNvPr id="279" name="TextShape 9"/>
          <p:cNvSpPr txBox="1"/>
          <p:nvPr/>
        </p:nvSpPr>
        <p:spPr>
          <a:xfrm>
            <a:off x="5472000" y="5832000"/>
            <a:ext cx="1656000" cy="346320"/>
          </a:xfrm>
          <a:prstGeom prst="rect">
            <a:avLst/>
          </a:prstGeom>
          <a:noFill/>
          <a:ln>
            <a:noFill/>
          </a:ln>
        </p:spPr>
        <p:txBody>
          <a:bodyPr/>
          <a:lstStyle/>
          <a:p>
            <a:endParaRPr lang="en-IN"/>
          </a:p>
        </p:txBody>
      </p:sp>
      <p:sp>
        <p:nvSpPr>
          <p:cNvPr id="280" name="TextShape 10"/>
          <p:cNvSpPr txBox="1"/>
          <p:nvPr/>
        </p:nvSpPr>
        <p:spPr>
          <a:xfrm>
            <a:off x="7056000" y="6408000"/>
            <a:ext cx="72000" cy="360"/>
          </a:xfrm>
          <a:prstGeom prst="rect">
            <a:avLst/>
          </a:prstGeom>
          <a:noFill/>
          <a:ln>
            <a:noFill/>
          </a:ln>
        </p:spPr>
        <p:txBody>
          <a:bodyPr/>
          <a:lstStyle/>
          <a:p>
            <a:endParaRPr lang="en-IN"/>
          </a:p>
        </p:txBody>
      </p:sp>
      <p:pic>
        <p:nvPicPr>
          <p:cNvPr id="281" name="Picture 280"/>
          <p:cNvPicPr/>
          <p:nvPr/>
        </p:nvPicPr>
        <p:blipFill>
          <a:blip r:embed="rId2"/>
          <a:stretch/>
        </p:blipFill>
        <p:spPr>
          <a:xfrm>
            <a:off x="1584000" y="2448000"/>
            <a:ext cx="19944000" cy="10008000"/>
          </a:xfrm>
          <a:prstGeom prst="rect">
            <a:avLst/>
          </a:prstGeom>
          <a:ln>
            <a:noFill/>
          </a:ln>
        </p:spPr>
      </p:pic>
      <p:sp>
        <p:nvSpPr>
          <p:cNvPr id="282" name="CustomShape 11"/>
          <p:cNvSpPr/>
          <p:nvPr/>
        </p:nvSpPr>
        <p:spPr>
          <a:xfrm>
            <a:off x="13582800" y="11319480"/>
            <a:ext cx="8737200" cy="1640520"/>
          </a:xfrm>
          <a:prstGeom prst="rect">
            <a:avLst/>
          </a:prstGeom>
          <a:solidFill>
            <a:srgbClr val="FEB808"/>
          </a:solidFill>
          <a:ln>
            <a:noFill/>
          </a:ln>
        </p:spPr>
        <p:style>
          <a:lnRef idx="0">
            <a:scrgbClr r="0" g="0" b="0"/>
          </a:lnRef>
          <a:fillRef idx="0">
            <a:scrgbClr r="0" g="0" b="0"/>
          </a:fillRef>
          <a:effectRef idx="0">
            <a:scrgbClr r="0" g="0" b="0"/>
          </a:effectRef>
          <a:fontRef idx="minor"/>
        </p:style>
        <p:txBody>
          <a:bodyPr/>
          <a:lstStyle/>
          <a:p>
            <a:endParaRPr lang="en-IN"/>
          </a:p>
        </p:txBody>
      </p:sp>
      <p:sp>
        <p:nvSpPr>
          <p:cNvPr id="283" name="TextShape 12"/>
          <p:cNvSpPr txBox="1"/>
          <p:nvPr/>
        </p:nvSpPr>
        <p:spPr>
          <a:xfrm>
            <a:off x="4752000" y="5400000"/>
            <a:ext cx="72000" cy="360"/>
          </a:xfrm>
          <a:prstGeom prst="rect">
            <a:avLst/>
          </a:prstGeom>
          <a:noFill/>
          <a:ln>
            <a:noFill/>
          </a:ln>
        </p:spPr>
        <p:txBody>
          <a:bodyPr/>
          <a:lstStyle/>
          <a:p>
            <a:endParaRPr lang="en-IN"/>
          </a:p>
        </p:txBody>
      </p:sp>
      <p:sp>
        <p:nvSpPr>
          <p:cNvPr id="284" name="CustomShape 13"/>
          <p:cNvSpPr/>
          <p:nvPr/>
        </p:nvSpPr>
        <p:spPr>
          <a:xfrm>
            <a:off x="13718160" y="11541960"/>
            <a:ext cx="8313840" cy="1315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IN" sz="2400" b="0" strike="noStrike" spc="-1">
                <a:solidFill>
                  <a:srgbClr val="000000"/>
                </a:solidFill>
                <a:latin typeface="Arial"/>
                <a:ea typeface="Arial"/>
              </a:rPr>
              <a:t>With this, we are showing malaria around the globe with the help of a measuring  scale (the dark side of which is showing the highest number of confirmed cases and  the light side of the scale is showing a lower number of cases).</a:t>
            </a: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1947240" y="1277640"/>
            <a:ext cx="20489400" cy="960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90000"/>
              </a:lnSpc>
            </a:pPr>
            <a:r>
              <a:rPr lang="en-IN" sz="3500" b="0" strike="noStrike" spc="-1">
                <a:solidFill>
                  <a:srgbClr val="000000"/>
                </a:solidFill>
                <a:latin typeface="Arial"/>
                <a:ea typeface="Arial"/>
              </a:rPr>
              <a:t>Here we are showing two data sets in that we are detecting and  predicting whether a person is having malaria or not.</a:t>
            </a:r>
            <a:endParaRPr lang="en-IN" sz="3500" b="0" strike="noStrike" spc="-1">
              <a:latin typeface="Arial"/>
            </a:endParaRPr>
          </a:p>
        </p:txBody>
      </p:sp>
      <p:grpSp>
        <p:nvGrpSpPr>
          <p:cNvPr id="286" name="Group 2"/>
          <p:cNvGrpSpPr/>
          <p:nvPr/>
        </p:nvGrpSpPr>
        <p:grpSpPr>
          <a:xfrm>
            <a:off x="-69120" y="571680"/>
            <a:ext cx="24521760" cy="440280"/>
            <a:chOff x="-69120" y="571680"/>
            <a:chExt cx="24521760" cy="440280"/>
          </a:xfrm>
        </p:grpSpPr>
        <p:sp>
          <p:nvSpPr>
            <p:cNvPr id="287" name="CustomShape 3"/>
            <p:cNvSpPr/>
            <p:nvPr/>
          </p:nvSpPr>
          <p:spPr>
            <a:xfrm>
              <a:off x="-69120" y="575640"/>
              <a:ext cx="24521760" cy="6336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88" name="CustomShape 4"/>
            <p:cNvSpPr/>
            <p:nvPr/>
          </p:nvSpPr>
          <p:spPr>
            <a:xfrm>
              <a:off x="12160080" y="571680"/>
              <a:ext cx="360" cy="44028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89" name="CustomShape 5"/>
            <p:cNvSpPr/>
            <p:nvPr/>
          </p:nvSpPr>
          <p:spPr>
            <a:xfrm>
              <a:off x="12064320" y="883440"/>
              <a:ext cx="191160" cy="128520"/>
            </a:xfrm>
            <a:custGeom>
              <a:avLst/>
              <a:gdLst/>
              <a:ahLst/>
              <a:cxnLst/>
              <a:rect l="l" t="t" r="r" b="b"/>
              <a:pathLst>
                <a:path w="21600" h="21600">
                  <a:moveTo>
                    <a:pt x="0" y="0"/>
                  </a:moveTo>
                  <a:lnTo>
                    <a:pt x="10800" y="21600"/>
                  </a:lnTo>
                  <a:lnTo>
                    <a:pt x="21600" y="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pic>
        <p:nvPicPr>
          <p:cNvPr id="290" name="Picture 289"/>
          <p:cNvPicPr/>
          <p:nvPr/>
        </p:nvPicPr>
        <p:blipFill>
          <a:blip r:embed="rId2"/>
          <a:stretch/>
        </p:blipFill>
        <p:spPr>
          <a:xfrm>
            <a:off x="928080" y="3816000"/>
            <a:ext cx="10735920" cy="7128000"/>
          </a:xfrm>
          <a:prstGeom prst="rect">
            <a:avLst/>
          </a:prstGeom>
          <a:ln>
            <a:noFill/>
          </a:ln>
        </p:spPr>
      </p:pic>
      <p:pic>
        <p:nvPicPr>
          <p:cNvPr id="291" name="Picture 290"/>
          <p:cNvPicPr/>
          <p:nvPr/>
        </p:nvPicPr>
        <p:blipFill>
          <a:blip r:embed="rId3"/>
          <a:stretch/>
        </p:blipFill>
        <p:spPr>
          <a:xfrm>
            <a:off x="12744000" y="3744000"/>
            <a:ext cx="10008000" cy="7128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 name="Group 1"/>
          <p:cNvGrpSpPr/>
          <p:nvPr/>
        </p:nvGrpSpPr>
        <p:grpSpPr>
          <a:xfrm>
            <a:off x="1485212" y="2321963"/>
            <a:ext cx="503041" cy="795240"/>
            <a:chOff x="2372760" y="2873520"/>
            <a:chExt cx="281520" cy="1002960"/>
          </a:xfrm>
        </p:grpSpPr>
        <p:sp>
          <p:nvSpPr>
            <p:cNvPr id="293" name="CustomShape 2"/>
            <p:cNvSpPr/>
            <p:nvPr/>
          </p:nvSpPr>
          <p:spPr>
            <a:xfrm>
              <a:off x="2372760" y="2873520"/>
              <a:ext cx="281520" cy="1002960"/>
            </a:xfrm>
            <a:custGeom>
              <a:avLst/>
              <a:gdLst/>
              <a:ahLst/>
              <a:cxnLst/>
              <a:rect l="l" t="t" r="r" b="b"/>
              <a:pathLst>
                <a:path w="21600" h="21600">
                  <a:moveTo>
                    <a:pt x="21600" y="16051"/>
                  </a:moveTo>
                  <a:lnTo>
                    <a:pt x="21179" y="15969"/>
                  </a:lnTo>
                  <a:lnTo>
                    <a:pt x="20893" y="15988"/>
                  </a:lnTo>
                  <a:lnTo>
                    <a:pt x="20809" y="16026"/>
                  </a:lnTo>
                  <a:lnTo>
                    <a:pt x="20358" y="16135"/>
                  </a:lnTo>
                  <a:lnTo>
                    <a:pt x="19802" y="16220"/>
                  </a:lnTo>
                  <a:lnTo>
                    <a:pt x="19243" y="16302"/>
                  </a:lnTo>
                  <a:lnTo>
                    <a:pt x="18789" y="16400"/>
                  </a:lnTo>
                  <a:lnTo>
                    <a:pt x="17513" y="17213"/>
                  </a:lnTo>
                  <a:lnTo>
                    <a:pt x="16454" y="18361"/>
                  </a:lnTo>
                  <a:lnTo>
                    <a:pt x="16174" y="18947"/>
                  </a:lnTo>
                  <a:lnTo>
                    <a:pt x="16101" y="19019"/>
                  </a:lnTo>
                  <a:lnTo>
                    <a:pt x="16128" y="19092"/>
                  </a:lnTo>
                  <a:lnTo>
                    <a:pt x="15983" y="19234"/>
                  </a:lnTo>
                  <a:lnTo>
                    <a:pt x="15684" y="19221"/>
                  </a:lnTo>
                  <a:lnTo>
                    <a:pt x="15477" y="19190"/>
                  </a:lnTo>
                  <a:lnTo>
                    <a:pt x="15546" y="19107"/>
                  </a:lnTo>
                  <a:lnTo>
                    <a:pt x="15429" y="19053"/>
                  </a:lnTo>
                  <a:lnTo>
                    <a:pt x="15125" y="19025"/>
                  </a:lnTo>
                  <a:lnTo>
                    <a:pt x="15099" y="18950"/>
                  </a:lnTo>
                  <a:lnTo>
                    <a:pt x="14976" y="18881"/>
                  </a:lnTo>
                  <a:lnTo>
                    <a:pt x="14672" y="18851"/>
                  </a:lnTo>
                  <a:lnTo>
                    <a:pt x="14762" y="18830"/>
                  </a:lnTo>
                  <a:lnTo>
                    <a:pt x="14758" y="18818"/>
                  </a:lnTo>
                  <a:lnTo>
                    <a:pt x="14659" y="18815"/>
                  </a:lnTo>
                  <a:lnTo>
                    <a:pt x="14633" y="18744"/>
                  </a:lnTo>
                  <a:lnTo>
                    <a:pt x="14514" y="18681"/>
                  </a:lnTo>
                  <a:lnTo>
                    <a:pt x="14306" y="18648"/>
                  </a:lnTo>
                  <a:lnTo>
                    <a:pt x="14192" y="18602"/>
                  </a:lnTo>
                  <a:lnTo>
                    <a:pt x="14174" y="18552"/>
                  </a:lnTo>
                  <a:lnTo>
                    <a:pt x="13348" y="18158"/>
                  </a:lnTo>
                  <a:lnTo>
                    <a:pt x="12637" y="17806"/>
                  </a:lnTo>
                  <a:lnTo>
                    <a:pt x="11828" y="17456"/>
                  </a:lnTo>
                  <a:lnTo>
                    <a:pt x="11114" y="17102"/>
                  </a:lnTo>
                  <a:lnTo>
                    <a:pt x="10509" y="16778"/>
                  </a:lnTo>
                  <a:lnTo>
                    <a:pt x="9807" y="16455"/>
                  </a:lnTo>
                  <a:lnTo>
                    <a:pt x="8597" y="15803"/>
                  </a:lnTo>
                  <a:lnTo>
                    <a:pt x="8455" y="15680"/>
                  </a:lnTo>
                  <a:lnTo>
                    <a:pt x="8217" y="15558"/>
                  </a:lnTo>
                  <a:lnTo>
                    <a:pt x="8076" y="15438"/>
                  </a:lnTo>
                  <a:lnTo>
                    <a:pt x="6784" y="14558"/>
                  </a:lnTo>
                  <a:lnTo>
                    <a:pt x="5779" y="13658"/>
                  </a:lnTo>
                  <a:lnTo>
                    <a:pt x="4963" y="12741"/>
                  </a:lnTo>
                  <a:lnTo>
                    <a:pt x="4120" y="11471"/>
                  </a:lnTo>
                  <a:lnTo>
                    <a:pt x="3999" y="11132"/>
                  </a:lnTo>
                  <a:lnTo>
                    <a:pt x="3661" y="10457"/>
                  </a:lnTo>
                  <a:lnTo>
                    <a:pt x="3743" y="10412"/>
                  </a:lnTo>
                  <a:lnTo>
                    <a:pt x="3825" y="10366"/>
                  </a:lnTo>
                  <a:lnTo>
                    <a:pt x="3696" y="10281"/>
                  </a:lnTo>
                  <a:lnTo>
                    <a:pt x="3664" y="10192"/>
                  </a:lnTo>
                  <a:lnTo>
                    <a:pt x="3830" y="10106"/>
                  </a:lnTo>
                  <a:lnTo>
                    <a:pt x="3576" y="9942"/>
                  </a:lnTo>
                  <a:lnTo>
                    <a:pt x="3660" y="9903"/>
                  </a:lnTo>
                  <a:lnTo>
                    <a:pt x="3743" y="9863"/>
                  </a:lnTo>
                  <a:lnTo>
                    <a:pt x="3618" y="9786"/>
                  </a:lnTo>
                  <a:lnTo>
                    <a:pt x="3589" y="9706"/>
                  </a:lnTo>
                  <a:lnTo>
                    <a:pt x="3768" y="9655"/>
                  </a:lnTo>
                  <a:lnTo>
                    <a:pt x="3749" y="9605"/>
                  </a:lnTo>
                  <a:lnTo>
                    <a:pt x="3634" y="9555"/>
                  </a:lnTo>
                  <a:lnTo>
                    <a:pt x="3615" y="9502"/>
                  </a:lnTo>
                  <a:lnTo>
                    <a:pt x="3694" y="9448"/>
                  </a:lnTo>
                  <a:lnTo>
                    <a:pt x="3651" y="9327"/>
                  </a:lnTo>
                  <a:lnTo>
                    <a:pt x="3711" y="8674"/>
                  </a:lnTo>
                  <a:lnTo>
                    <a:pt x="3830" y="8456"/>
                  </a:lnTo>
                  <a:lnTo>
                    <a:pt x="3724" y="8434"/>
                  </a:lnTo>
                  <a:lnTo>
                    <a:pt x="3695" y="8352"/>
                  </a:lnTo>
                  <a:lnTo>
                    <a:pt x="3537" y="8458"/>
                  </a:lnTo>
                  <a:lnTo>
                    <a:pt x="3464" y="8528"/>
                  </a:lnTo>
                  <a:lnTo>
                    <a:pt x="3368" y="8535"/>
                  </a:lnTo>
                  <a:lnTo>
                    <a:pt x="3259" y="8503"/>
                  </a:lnTo>
                  <a:lnTo>
                    <a:pt x="3248" y="8470"/>
                  </a:lnTo>
                  <a:lnTo>
                    <a:pt x="3932" y="7094"/>
                  </a:lnTo>
                  <a:lnTo>
                    <a:pt x="5123" y="5766"/>
                  </a:lnTo>
                  <a:lnTo>
                    <a:pt x="7486" y="4158"/>
                  </a:lnTo>
                  <a:lnTo>
                    <a:pt x="7564" y="4104"/>
                  </a:lnTo>
                  <a:lnTo>
                    <a:pt x="7562" y="4098"/>
                  </a:lnTo>
                  <a:lnTo>
                    <a:pt x="7464" y="4098"/>
                  </a:lnTo>
                  <a:lnTo>
                    <a:pt x="7462" y="4091"/>
                  </a:lnTo>
                  <a:lnTo>
                    <a:pt x="7544" y="4097"/>
                  </a:lnTo>
                  <a:lnTo>
                    <a:pt x="7562" y="4098"/>
                  </a:lnTo>
                  <a:lnTo>
                    <a:pt x="7561" y="4095"/>
                  </a:lnTo>
                  <a:lnTo>
                    <a:pt x="7653" y="4080"/>
                  </a:lnTo>
                  <a:lnTo>
                    <a:pt x="7635" y="4027"/>
                  </a:lnTo>
                  <a:lnTo>
                    <a:pt x="7726" y="4010"/>
                  </a:lnTo>
                  <a:lnTo>
                    <a:pt x="7815" y="3982"/>
                  </a:lnTo>
                  <a:lnTo>
                    <a:pt x="7802" y="3948"/>
                  </a:lnTo>
                  <a:lnTo>
                    <a:pt x="7894" y="3932"/>
                  </a:lnTo>
                  <a:lnTo>
                    <a:pt x="7982" y="3904"/>
                  </a:lnTo>
                  <a:lnTo>
                    <a:pt x="7970" y="3870"/>
                  </a:lnTo>
                  <a:lnTo>
                    <a:pt x="8062" y="3854"/>
                  </a:lnTo>
                  <a:lnTo>
                    <a:pt x="8040" y="3794"/>
                  </a:lnTo>
                  <a:lnTo>
                    <a:pt x="8230" y="3776"/>
                  </a:lnTo>
                  <a:lnTo>
                    <a:pt x="8209" y="3717"/>
                  </a:lnTo>
                  <a:lnTo>
                    <a:pt x="8301" y="3702"/>
                  </a:lnTo>
                  <a:lnTo>
                    <a:pt x="8390" y="3676"/>
                  </a:lnTo>
                  <a:lnTo>
                    <a:pt x="8377" y="3639"/>
                  </a:lnTo>
                  <a:lnTo>
                    <a:pt x="8470" y="3626"/>
                  </a:lnTo>
                  <a:lnTo>
                    <a:pt x="8558" y="3599"/>
                  </a:lnTo>
                  <a:lnTo>
                    <a:pt x="8449" y="3567"/>
                  </a:lnTo>
                  <a:lnTo>
                    <a:pt x="8546" y="3563"/>
                  </a:lnTo>
                  <a:lnTo>
                    <a:pt x="8541" y="3550"/>
                  </a:lnTo>
                  <a:lnTo>
                    <a:pt x="8571" y="3546"/>
                  </a:lnTo>
                  <a:lnTo>
                    <a:pt x="8617" y="3521"/>
                  </a:lnTo>
                  <a:lnTo>
                    <a:pt x="8627" y="3515"/>
                  </a:lnTo>
                  <a:lnTo>
                    <a:pt x="8617" y="3489"/>
                  </a:lnTo>
                  <a:lnTo>
                    <a:pt x="8807" y="3472"/>
                  </a:lnTo>
                  <a:lnTo>
                    <a:pt x="8785" y="3412"/>
                  </a:lnTo>
                  <a:lnTo>
                    <a:pt x="8879" y="3398"/>
                  </a:lnTo>
                  <a:lnTo>
                    <a:pt x="8967" y="3373"/>
                  </a:lnTo>
                  <a:lnTo>
                    <a:pt x="8954" y="3335"/>
                  </a:lnTo>
                  <a:lnTo>
                    <a:pt x="9047" y="3322"/>
                  </a:lnTo>
                  <a:lnTo>
                    <a:pt x="9136" y="3296"/>
                  </a:lnTo>
                  <a:lnTo>
                    <a:pt x="9122" y="3259"/>
                  </a:lnTo>
                  <a:lnTo>
                    <a:pt x="9216" y="3246"/>
                  </a:lnTo>
                  <a:lnTo>
                    <a:pt x="9304" y="3220"/>
                  </a:lnTo>
                  <a:lnTo>
                    <a:pt x="9195" y="3188"/>
                  </a:lnTo>
                  <a:lnTo>
                    <a:pt x="9291" y="3184"/>
                  </a:lnTo>
                  <a:lnTo>
                    <a:pt x="9384" y="3170"/>
                  </a:lnTo>
                  <a:lnTo>
                    <a:pt x="9364" y="3112"/>
                  </a:lnTo>
                  <a:lnTo>
                    <a:pt x="10985" y="2446"/>
                  </a:lnTo>
                  <a:lnTo>
                    <a:pt x="11131" y="2307"/>
                  </a:lnTo>
                  <a:lnTo>
                    <a:pt x="11486" y="2204"/>
                  </a:lnTo>
                  <a:lnTo>
                    <a:pt x="11740" y="2092"/>
                  </a:lnTo>
                  <a:lnTo>
                    <a:pt x="11838" y="2094"/>
                  </a:lnTo>
                  <a:lnTo>
                    <a:pt x="11841" y="2101"/>
                  </a:lnTo>
                  <a:lnTo>
                    <a:pt x="11945" y="2120"/>
                  </a:lnTo>
                  <a:lnTo>
                    <a:pt x="12049" y="2135"/>
                  </a:lnTo>
                  <a:lnTo>
                    <a:pt x="12057" y="2160"/>
                  </a:lnTo>
                  <a:lnTo>
                    <a:pt x="12323" y="2081"/>
                  </a:lnTo>
                  <a:lnTo>
                    <a:pt x="12591" y="2008"/>
                  </a:lnTo>
                  <a:lnTo>
                    <a:pt x="12651" y="1903"/>
                  </a:lnTo>
                  <a:lnTo>
                    <a:pt x="12736" y="1869"/>
                  </a:lnTo>
                  <a:lnTo>
                    <a:pt x="12738" y="1872"/>
                  </a:lnTo>
                  <a:lnTo>
                    <a:pt x="12651" y="1903"/>
                  </a:lnTo>
                  <a:lnTo>
                    <a:pt x="12742" y="1883"/>
                  </a:lnTo>
                  <a:lnTo>
                    <a:pt x="12831" y="1860"/>
                  </a:lnTo>
                  <a:lnTo>
                    <a:pt x="12815" y="1813"/>
                  </a:lnTo>
                  <a:lnTo>
                    <a:pt x="12728" y="1844"/>
                  </a:lnTo>
                  <a:lnTo>
                    <a:pt x="12733" y="1859"/>
                  </a:lnTo>
                  <a:lnTo>
                    <a:pt x="12726" y="1839"/>
                  </a:lnTo>
                  <a:lnTo>
                    <a:pt x="12815" y="1813"/>
                  </a:lnTo>
                  <a:lnTo>
                    <a:pt x="12819" y="1823"/>
                  </a:lnTo>
                  <a:lnTo>
                    <a:pt x="13008" y="1808"/>
                  </a:lnTo>
                  <a:lnTo>
                    <a:pt x="13094" y="1772"/>
                  </a:lnTo>
                  <a:lnTo>
                    <a:pt x="13173" y="1721"/>
                  </a:lnTo>
                  <a:lnTo>
                    <a:pt x="13268" y="1713"/>
                  </a:lnTo>
                  <a:lnTo>
                    <a:pt x="13359" y="1693"/>
                  </a:lnTo>
                  <a:lnTo>
                    <a:pt x="13346" y="1657"/>
                  </a:lnTo>
                  <a:lnTo>
                    <a:pt x="13438" y="1640"/>
                  </a:lnTo>
                  <a:lnTo>
                    <a:pt x="13527" y="1618"/>
                  </a:lnTo>
                  <a:lnTo>
                    <a:pt x="13514" y="1578"/>
                  </a:lnTo>
                  <a:lnTo>
                    <a:pt x="13418" y="1585"/>
                  </a:lnTo>
                  <a:lnTo>
                    <a:pt x="13514" y="1577"/>
                  </a:lnTo>
                  <a:lnTo>
                    <a:pt x="13515" y="1580"/>
                  </a:lnTo>
                  <a:lnTo>
                    <a:pt x="13609" y="1572"/>
                  </a:lnTo>
                  <a:lnTo>
                    <a:pt x="13606" y="1564"/>
                  </a:lnTo>
                  <a:lnTo>
                    <a:pt x="13697" y="1543"/>
                  </a:lnTo>
                  <a:lnTo>
                    <a:pt x="13968" y="1480"/>
                  </a:lnTo>
                  <a:lnTo>
                    <a:pt x="14137" y="1404"/>
                  </a:lnTo>
                  <a:lnTo>
                    <a:pt x="14299" y="1310"/>
                  </a:lnTo>
                  <a:lnTo>
                    <a:pt x="14575" y="1260"/>
                  </a:lnTo>
                  <a:lnTo>
                    <a:pt x="14754" y="1214"/>
                  </a:lnTo>
                  <a:lnTo>
                    <a:pt x="14826" y="1141"/>
                  </a:lnTo>
                  <a:lnTo>
                    <a:pt x="15015" y="1123"/>
                  </a:lnTo>
                  <a:lnTo>
                    <a:pt x="15098" y="1081"/>
                  </a:lnTo>
                  <a:lnTo>
                    <a:pt x="15182" y="1042"/>
                  </a:lnTo>
                  <a:lnTo>
                    <a:pt x="15717" y="895"/>
                  </a:lnTo>
                  <a:lnTo>
                    <a:pt x="16347" y="741"/>
                  </a:lnTo>
                  <a:lnTo>
                    <a:pt x="16615" y="668"/>
                  </a:lnTo>
                  <a:lnTo>
                    <a:pt x="16882" y="597"/>
                  </a:lnTo>
                  <a:lnTo>
                    <a:pt x="17247" y="523"/>
                  </a:lnTo>
                  <a:lnTo>
                    <a:pt x="17522" y="469"/>
                  </a:lnTo>
                  <a:lnTo>
                    <a:pt x="17206" y="407"/>
                  </a:lnTo>
                  <a:lnTo>
                    <a:pt x="17262" y="287"/>
                  </a:lnTo>
                  <a:lnTo>
                    <a:pt x="16868" y="281"/>
                  </a:lnTo>
                  <a:lnTo>
                    <a:pt x="16767" y="272"/>
                  </a:lnTo>
                  <a:lnTo>
                    <a:pt x="16672" y="281"/>
                  </a:lnTo>
                  <a:lnTo>
                    <a:pt x="16463" y="243"/>
                  </a:lnTo>
                  <a:lnTo>
                    <a:pt x="16621" y="138"/>
                  </a:lnTo>
                  <a:lnTo>
                    <a:pt x="16228" y="132"/>
                  </a:lnTo>
                  <a:lnTo>
                    <a:pt x="15692" y="0"/>
                  </a:lnTo>
                  <a:lnTo>
                    <a:pt x="12786" y="635"/>
                  </a:lnTo>
                  <a:lnTo>
                    <a:pt x="8757" y="1958"/>
                  </a:lnTo>
                  <a:lnTo>
                    <a:pt x="6805" y="2797"/>
                  </a:lnTo>
                  <a:lnTo>
                    <a:pt x="5063" y="3676"/>
                  </a:lnTo>
                  <a:lnTo>
                    <a:pt x="3628" y="4593"/>
                  </a:lnTo>
                  <a:lnTo>
                    <a:pt x="2306" y="5550"/>
                  </a:lnTo>
                  <a:lnTo>
                    <a:pt x="1217" y="6613"/>
                  </a:lnTo>
                  <a:lnTo>
                    <a:pt x="518" y="7673"/>
                  </a:lnTo>
                  <a:lnTo>
                    <a:pt x="113" y="8733"/>
                  </a:lnTo>
                  <a:lnTo>
                    <a:pt x="0" y="9792"/>
                  </a:lnTo>
                  <a:lnTo>
                    <a:pt x="181" y="10850"/>
                  </a:lnTo>
                  <a:lnTo>
                    <a:pt x="655" y="11908"/>
                  </a:lnTo>
                  <a:lnTo>
                    <a:pt x="1422" y="12964"/>
                  </a:lnTo>
                  <a:lnTo>
                    <a:pt x="2483" y="14018"/>
                  </a:lnTo>
                  <a:lnTo>
                    <a:pt x="3705" y="14980"/>
                  </a:lnTo>
                  <a:lnTo>
                    <a:pt x="5211" y="15911"/>
                  </a:lnTo>
                  <a:lnTo>
                    <a:pt x="6807" y="16820"/>
                  </a:lnTo>
                  <a:lnTo>
                    <a:pt x="8592" y="17711"/>
                  </a:lnTo>
                  <a:lnTo>
                    <a:pt x="9753" y="18225"/>
                  </a:lnTo>
                  <a:lnTo>
                    <a:pt x="10815" y="18737"/>
                  </a:lnTo>
                  <a:lnTo>
                    <a:pt x="13132" y="19749"/>
                  </a:lnTo>
                  <a:lnTo>
                    <a:pt x="13236" y="19767"/>
                  </a:lnTo>
                  <a:lnTo>
                    <a:pt x="13340" y="19783"/>
                  </a:lnTo>
                  <a:lnTo>
                    <a:pt x="13445" y="19800"/>
                  </a:lnTo>
                  <a:lnTo>
                    <a:pt x="13489" y="19927"/>
                  </a:lnTo>
                  <a:lnTo>
                    <a:pt x="13290" y="19917"/>
                  </a:lnTo>
                  <a:lnTo>
                    <a:pt x="13281" y="19892"/>
                  </a:lnTo>
                  <a:lnTo>
                    <a:pt x="12465" y="19800"/>
                  </a:lnTo>
                  <a:lnTo>
                    <a:pt x="11741" y="19689"/>
                  </a:lnTo>
                  <a:lnTo>
                    <a:pt x="11109" y="19563"/>
                  </a:lnTo>
                  <a:lnTo>
                    <a:pt x="10377" y="19430"/>
                  </a:lnTo>
                  <a:lnTo>
                    <a:pt x="9953" y="19339"/>
                  </a:lnTo>
                  <a:lnTo>
                    <a:pt x="9437" y="19260"/>
                  </a:lnTo>
                  <a:lnTo>
                    <a:pt x="8924" y="19193"/>
                  </a:lnTo>
                  <a:lnTo>
                    <a:pt x="8416" y="19142"/>
                  </a:lnTo>
                  <a:lnTo>
                    <a:pt x="7385" y="18995"/>
                  </a:lnTo>
                  <a:lnTo>
                    <a:pt x="6491" y="18955"/>
                  </a:lnTo>
                  <a:lnTo>
                    <a:pt x="5537" y="19026"/>
                  </a:lnTo>
                  <a:lnTo>
                    <a:pt x="4719" y="19202"/>
                  </a:lnTo>
                  <a:lnTo>
                    <a:pt x="6088" y="19749"/>
                  </a:lnTo>
                  <a:lnTo>
                    <a:pt x="7712" y="20190"/>
                  </a:lnTo>
                  <a:lnTo>
                    <a:pt x="9602" y="20552"/>
                  </a:lnTo>
                  <a:lnTo>
                    <a:pt x="12300" y="20982"/>
                  </a:lnTo>
                  <a:lnTo>
                    <a:pt x="13123" y="21099"/>
                  </a:lnTo>
                  <a:lnTo>
                    <a:pt x="13957" y="21240"/>
                  </a:lnTo>
                  <a:lnTo>
                    <a:pt x="14581" y="21345"/>
                  </a:lnTo>
                  <a:lnTo>
                    <a:pt x="15926" y="21552"/>
                  </a:lnTo>
                  <a:lnTo>
                    <a:pt x="16325" y="21573"/>
                  </a:lnTo>
                  <a:lnTo>
                    <a:pt x="16824" y="21600"/>
                  </a:lnTo>
                  <a:lnTo>
                    <a:pt x="17578" y="21519"/>
                  </a:lnTo>
                  <a:lnTo>
                    <a:pt x="18686" y="21332"/>
                  </a:lnTo>
                  <a:lnTo>
                    <a:pt x="19151" y="21263"/>
                  </a:lnTo>
                  <a:lnTo>
                    <a:pt x="19508" y="21167"/>
                  </a:lnTo>
                  <a:lnTo>
                    <a:pt x="19945" y="21022"/>
                  </a:lnTo>
                  <a:lnTo>
                    <a:pt x="20029" y="20983"/>
                  </a:lnTo>
                  <a:lnTo>
                    <a:pt x="20009" y="20928"/>
                  </a:lnTo>
                  <a:lnTo>
                    <a:pt x="20380" y="20869"/>
                  </a:lnTo>
                  <a:lnTo>
                    <a:pt x="20565" y="20840"/>
                  </a:lnTo>
                  <a:lnTo>
                    <a:pt x="20471" y="20574"/>
                  </a:lnTo>
                  <a:lnTo>
                    <a:pt x="20269" y="20284"/>
                  </a:lnTo>
                  <a:lnTo>
                    <a:pt x="20166" y="19992"/>
                  </a:lnTo>
                  <a:lnTo>
                    <a:pt x="19860" y="19410"/>
                  </a:lnTo>
                  <a:lnTo>
                    <a:pt x="19928" y="19326"/>
                  </a:lnTo>
                  <a:lnTo>
                    <a:pt x="19898" y="19241"/>
                  </a:lnTo>
                  <a:lnTo>
                    <a:pt x="19771" y="19159"/>
                  </a:lnTo>
                  <a:lnTo>
                    <a:pt x="19854" y="19116"/>
                  </a:lnTo>
                  <a:lnTo>
                    <a:pt x="19936" y="19073"/>
                  </a:lnTo>
                  <a:lnTo>
                    <a:pt x="19809" y="18990"/>
                  </a:lnTo>
                  <a:lnTo>
                    <a:pt x="19779" y="18905"/>
                  </a:lnTo>
                  <a:lnTo>
                    <a:pt x="19866" y="18877"/>
                  </a:lnTo>
                  <a:lnTo>
                    <a:pt x="19814" y="18729"/>
                  </a:lnTo>
                  <a:lnTo>
                    <a:pt x="19992" y="18128"/>
                  </a:lnTo>
                  <a:lnTo>
                    <a:pt x="20270" y="17536"/>
                  </a:lnTo>
                  <a:lnTo>
                    <a:pt x="20745" y="16949"/>
                  </a:lnTo>
                  <a:lnTo>
                    <a:pt x="21323" y="16372"/>
                  </a:lnTo>
                  <a:lnTo>
                    <a:pt x="21400" y="16314"/>
                  </a:lnTo>
                  <a:lnTo>
                    <a:pt x="21380" y="16257"/>
                  </a:lnTo>
                  <a:lnTo>
                    <a:pt x="21457" y="16198"/>
                  </a:lnTo>
                  <a:lnTo>
                    <a:pt x="21600" y="16051"/>
                  </a:lnTo>
                  <a:close/>
                </a:path>
              </a:pathLst>
            </a:custGeom>
            <a:solidFill>
              <a:srgbClr val="2E2E2E"/>
            </a:solidFill>
            <a:ln>
              <a:noFill/>
            </a:ln>
          </p:spPr>
          <p:style>
            <a:lnRef idx="0">
              <a:scrgbClr r="0" g="0" b="0"/>
            </a:lnRef>
            <a:fillRef idx="0">
              <a:scrgbClr r="0" g="0" b="0"/>
            </a:fillRef>
            <a:effectRef idx="0">
              <a:scrgbClr r="0" g="0" b="0"/>
            </a:effectRef>
            <a:fontRef idx="minor"/>
          </p:style>
          <p:txBody>
            <a:bodyPr/>
            <a:lstStyle/>
            <a:p>
              <a:endParaRPr lang="en-IN" dirty="0"/>
            </a:p>
          </p:txBody>
        </p:sp>
        <p:sp>
          <p:nvSpPr>
            <p:cNvPr id="294" name="CustomShape 3"/>
            <p:cNvSpPr/>
            <p:nvPr/>
          </p:nvSpPr>
          <p:spPr>
            <a:xfrm>
              <a:off x="2625840" y="3741840"/>
              <a:ext cx="12240" cy="12240"/>
            </a:xfrm>
            <a:custGeom>
              <a:avLst/>
              <a:gdLst/>
              <a:ahLst/>
              <a:cxnLst/>
              <a:rect l="l" t="t" r="r" b="b"/>
              <a:pathLst>
                <a:path w="21600" h="21600">
                  <a:moveTo>
                    <a:pt x="21600" y="14772"/>
                  </a:moveTo>
                  <a:lnTo>
                    <a:pt x="0" y="0"/>
                  </a:lnTo>
                  <a:lnTo>
                    <a:pt x="5672" y="21600"/>
                  </a:lnTo>
                  <a:lnTo>
                    <a:pt x="21600" y="14772"/>
                  </a:lnTo>
                  <a:close/>
                </a:path>
              </a:pathLst>
            </a:custGeom>
            <a:noFill/>
            <a:ln>
              <a:noFill/>
            </a:ln>
          </p:spPr>
          <p:style>
            <a:lnRef idx="0">
              <a:scrgbClr r="0" g="0" b="0"/>
            </a:lnRef>
            <a:fillRef idx="0">
              <a:scrgbClr r="0" g="0" b="0"/>
            </a:fillRef>
            <a:effectRef idx="0">
              <a:scrgbClr r="0" g="0" b="0"/>
            </a:effectRef>
            <a:fontRef idx="minor"/>
          </p:style>
          <p:txBody>
            <a:bodyPr/>
            <a:lstStyle/>
            <a:p>
              <a:endParaRPr lang="en-IN"/>
            </a:p>
          </p:txBody>
        </p:sp>
      </p:grpSp>
      <p:sp>
        <p:nvSpPr>
          <p:cNvPr id="295" name="CustomShape 4"/>
          <p:cNvSpPr/>
          <p:nvPr/>
        </p:nvSpPr>
        <p:spPr>
          <a:xfrm>
            <a:off x="2816975" y="2215208"/>
            <a:ext cx="8737920" cy="795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IN" sz="2900" b="0" strike="noStrike" spc="-1" dirty="0">
                <a:solidFill>
                  <a:srgbClr val="000000"/>
                </a:solidFill>
                <a:latin typeface="Arial"/>
                <a:ea typeface="Arial"/>
              </a:rPr>
              <a:t>Here we have taken one picture from datasets to  predict whether </a:t>
            </a:r>
            <a:r>
              <a:rPr lang="en-IN" sz="2900" spc="-1" dirty="0">
                <a:solidFill>
                  <a:srgbClr val="000000"/>
                </a:solidFill>
                <a:latin typeface="Arial"/>
                <a:ea typeface="Arial"/>
              </a:rPr>
              <a:t>the cell is parasitized</a:t>
            </a:r>
            <a:r>
              <a:rPr lang="en-IN" sz="2900" b="0" strike="noStrike" spc="-1" dirty="0">
                <a:solidFill>
                  <a:srgbClr val="000000"/>
                </a:solidFill>
                <a:latin typeface="Arial"/>
                <a:ea typeface="Arial"/>
              </a:rPr>
              <a:t> or not.</a:t>
            </a:r>
            <a:endParaRPr lang="en-IN" sz="2900" b="0" strike="noStrike" spc="-1" dirty="0">
              <a:latin typeface="Arial"/>
            </a:endParaRPr>
          </a:p>
        </p:txBody>
      </p:sp>
      <p:sp>
        <p:nvSpPr>
          <p:cNvPr id="296" name="CustomShape 5"/>
          <p:cNvSpPr/>
          <p:nvPr/>
        </p:nvSpPr>
        <p:spPr>
          <a:xfrm>
            <a:off x="14403147" y="2181780"/>
            <a:ext cx="8118360" cy="767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IN" sz="2800" b="0" strike="noStrike" spc="-1" dirty="0">
                <a:solidFill>
                  <a:srgbClr val="000000"/>
                </a:solidFill>
                <a:latin typeface="Arial"/>
                <a:ea typeface="Arial"/>
              </a:rPr>
              <a:t>In that prediction, we had 90 to 95  percent accuracy in detecting </a:t>
            </a:r>
            <a:r>
              <a:rPr lang="en-IN" sz="2800" spc="-1" dirty="0">
                <a:solidFill>
                  <a:srgbClr val="000000"/>
                </a:solidFill>
                <a:latin typeface="Arial"/>
                <a:ea typeface="Arial"/>
              </a:rPr>
              <a:t>malaria</a:t>
            </a:r>
            <a:r>
              <a:rPr lang="en-IN" sz="2800" b="0" strike="noStrike" spc="-1" dirty="0">
                <a:solidFill>
                  <a:srgbClr val="000000"/>
                </a:solidFill>
                <a:latin typeface="Arial"/>
                <a:ea typeface="Arial"/>
              </a:rPr>
              <a:t>.</a:t>
            </a:r>
            <a:endParaRPr lang="en-IN" sz="2800" b="0" strike="noStrike" spc="-1" dirty="0">
              <a:latin typeface="Arial"/>
            </a:endParaRPr>
          </a:p>
        </p:txBody>
      </p:sp>
      <p:grpSp>
        <p:nvGrpSpPr>
          <p:cNvPr id="297" name="Group 6"/>
          <p:cNvGrpSpPr/>
          <p:nvPr/>
        </p:nvGrpSpPr>
        <p:grpSpPr>
          <a:xfrm>
            <a:off x="22446566" y="2479698"/>
            <a:ext cx="557935" cy="939923"/>
            <a:chOff x="22568400" y="1381320"/>
            <a:chExt cx="334440" cy="986040"/>
          </a:xfrm>
        </p:grpSpPr>
        <p:sp>
          <p:nvSpPr>
            <p:cNvPr id="298" name="CustomShape 7"/>
            <p:cNvSpPr/>
            <p:nvPr/>
          </p:nvSpPr>
          <p:spPr>
            <a:xfrm>
              <a:off x="22568400" y="1381320"/>
              <a:ext cx="334440" cy="986040"/>
            </a:xfrm>
            <a:custGeom>
              <a:avLst/>
              <a:gdLst/>
              <a:ahLst/>
              <a:cxnLst/>
              <a:rect l="l" t="t" r="r" b="b"/>
              <a:pathLst>
                <a:path w="21600" h="21600">
                  <a:moveTo>
                    <a:pt x="21600" y="18527"/>
                  </a:moveTo>
                  <a:lnTo>
                    <a:pt x="20821" y="18399"/>
                  </a:lnTo>
                  <a:lnTo>
                    <a:pt x="20074" y="18379"/>
                  </a:lnTo>
                  <a:lnTo>
                    <a:pt x="19278" y="18472"/>
                  </a:lnTo>
                  <a:lnTo>
                    <a:pt x="18596" y="18675"/>
                  </a:lnTo>
                  <a:lnTo>
                    <a:pt x="18208" y="18754"/>
                  </a:lnTo>
                  <a:lnTo>
                    <a:pt x="17824" y="18849"/>
                  </a:lnTo>
                  <a:lnTo>
                    <a:pt x="17444" y="18957"/>
                  </a:lnTo>
                  <a:lnTo>
                    <a:pt x="17148" y="19072"/>
                  </a:lnTo>
                  <a:lnTo>
                    <a:pt x="16623" y="19246"/>
                  </a:lnTo>
                  <a:lnTo>
                    <a:pt x="16095" y="19410"/>
                  </a:lnTo>
                  <a:lnTo>
                    <a:pt x="15563" y="19562"/>
                  </a:lnTo>
                  <a:lnTo>
                    <a:pt x="15026" y="19696"/>
                  </a:lnTo>
                  <a:lnTo>
                    <a:pt x="14952" y="19725"/>
                  </a:lnTo>
                  <a:lnTo>
                    <a:pt x="14875" y="19743"/>
                  </a:lnTo>
                  <a:lnTo>
                    <a:pt x="14868" y="19720"/>
                  </a:lnTo>
                  <a:lnTo>
                    <a:pt x="14778" y="19693"/>
                  </a:lnTo>
                  <a:lnTo>
                    <a:pt x="14847" y="19651"/>
                  </a:lnTo>
                  <a:lnTo>
                    <a:pt x="14837" y="19615"/>
                  </a:lnTo>
                  <a:lnTo>
                    <a:pt x="14913" y="19592"/>
                  </a:lnTo>
                  <a:lnTo>
                    <a:pt x="14988" y="19569"/>
                  </a:lnTo>
                  <a:lnTo>
                    <a:pt x="15064" y="19546"/>
                  </a:lnTo>
                  <a:lnTo>
                    <a:pt x="15638" y="18978"/>
                  </a:lnTo>
                  <a:lnTo>
                    <a:pt x="16949" y="17836"/>
                  </a:lnTo>
                  <a:lnTo>
                    <a:pt x="18465" y="16271"/>
                  </a:lnTo>
                  <a:lnTo>
                    <a:pt x="19323" y="15271"/>
                  </a:lnTo>
                  <a:lnTo>
                    <a:pt x="20013" y="14258"/>
                  </a:lnTo>
                  <a:lnTo>
                    <a:pt x="20452" y="13230"/>
                  </a:lnTo>
                  <a:lnTo>
                    <a:pt x="20619" y="12121"/>
                  </a:lnTo>
                  <a:lnTo>
                    <a:pt x="20626" y="11025"/>
                  </a:lnTo>
                  <a:lnTo>
                    <a:pt x="20471" y="9941"/>
                  </a:lnTo>
                  <a:lnTo>
                    <a:pt x="19993" y="8876"/>
                  </a:lnTo>
                  <a:lnTo>
                    <a:pt x="19272" y="7826"/>
                  </a:lnTo>
                  <a:lnTo>
                    <a:pt x="18308" y="6793"/>
                  </a:lnTo>
                  <a:lnTo>
                    <a:pt x="17103" y="5775"/>
                  </a:lnTo>
                  <a:lnTo>
                    <a:pt x="15573" y="4777"/>
                  </a:lnTo>
                  <a:lnTo>
                    <a:pt x="13914" y="3897"/>
                  </a:lnTo>
                  <a:lnTo>
                    <a:pt x="12185" y="3065"/>
                  </a:lnTo>
                  <a:lnTo>
                    <a:pt x="10226" y="2286"/>
                  </a:lnTo>
                  <a:lnTo>
                    <a:pt x="9057" y="1884"/>
                  </a:lnTo>
                  <a:lnTo>
                    <a:pt x="9057" y="2793"/>
                  </a:lnTo>
                  <a:lnTo>
                    <a:pt x="8972" y="2781"/>
                  </a:lnTo>
                  <a:lnTo>
                    <a:pt x="9052" y="2774"/>
                  </a:lnTo>
                  <a:lnTo>
                    <a:pt x="9057" y="2793"/>
                  </a:lnTo>
                  <a:lnTo>
                    <a:pt x="9057" y="1884"/>
                  </a:lnTo>
                  <a:lnTo>
                    <a:pt x="8118" y="1561"/>
                  </a:lnTo>
                  <a:lnTo>
                    <a:pt x="5779" y="892"/>
                  </a:lnTo>
                  <a:lnTo>
                    <a:pt x="4891" y="674"/>
                  </a:lnTo>
                  <a:lnTo>
                    <a:pt x="4664" y="621"/>
                  </a:lnTo>
                  <a:lnTo>
                    <a:pt x="4664" y="1579"/>
                  </a:lnTo>
                  <a:lnTo>
                    <a:pt x="4581" y="1575"/>
                  </a:lnTo>
                  <a:lnTo>
                    <a:pt x="4663" y="1575"/>
                  </a:lnTo>
                  <a:lnTo>
                    <a:pt x="4664" y="1579"/>
                  </a:lnTo>
                  <a:lnTo>
                    <a:pt x="4664" y="621"/>
                  </a:lnTo>
                  <a:lnTo>
                    <a:pt x="2173" y="114"/>
                  </a:lnTo>
                  <a:lnTo>
                    <a:pt x="1233" y="0"/>
                  </a:lnTo>
                  <a:lnTo>
                    <a:pt x="788" y="165"/>
                  </a:lnTo>
                  <a:lnTo>
                    <a:pt x="548" y="190"/>
                  </a:lnTo>
                  <a:lnTo>
                    <a:pt x="660" y="288"/>
                  </a:lnTo>
                  <a:lnTo>
                    <a:pt x="591" y="335"/>
                  </a:lnTo>
                  <a:lnTo>
                    <a:pt x="507" y="331"/>
                  </a:lnTo>
                  <a:lnTo>
                    <a:pt x="426" y="335"/>
                  </a:lnTo>
                  <a:lnTo>
                    <a:pt x="429" y="346"/>
                  </a:lnTo>
                  <a:lnTo>
                    <a:pt x="108" y="375"/>
                  </a:lnTo>
                  <a:lnTo>
                    <a:pt x="143" y="494"/>
                  </a:lnTo>
                  <a:lnTo>
                    <a:pt x="0" y="566"/>
                  </a:lnTo>
                  <a:lnTo>
                    <a:pt x="2" y="574"/>
                  </a:lnTo>
                  <a:lnTo>
                    <a:pt x="605" y="662"/>
                  </a:lnTo>
                  <a:lnTo>
                    <a:pt x="781" y="700"/>
                  </a:lnTo>
                  <a:lnTo>
                    <a:pt x="1133" y="776"/>
                  </a:lnTo>
                  <a:lnTo>
                    <a:pt x="1744" y="894"/>
                  </a:lnTo>
                  <a:lnTo>
                    <a:pt x="2273" y="1010"/>
                  </a:lnTo>
                  <a:lnTo>
                    <a:pt x="2365" y="1044"/>
                  </a:lnTo>
                  <a:lnTo>
                    <a:pt x="2458" y="1081"/>
                  </a:lnTo>
                  <a:lnTo>
                    <a:pt x="2625" y="1089"/>
                  </a:lnTo>
                  <a:lnTo>
                    <a:pt x="2728" y="1157"/>
                  </a:lnTo>
                  <a:lnTo>
                    <a:pt x="2903" y="1193"/>
                  </a:lnTo>
                  <a:lnTo>
                    <a:pt x="3078" y="1231"/>
                  </a:lnTo>
                  <a:lnTo>
                    <a:pt x="3269" y="1315"/>
                  </a:lnTo>
                  <a:lnTo>
                    <a:pt x="3534" y="1378"/>
                  </a:lnTo>
                  <a:lnTo>
                    <a:pt x="3796" y="1426"/>
                  </a:lnTo>
                  <a:lnTo>
                    <a:pt x="3882" y="1441"/>
                  </a:lnTo>
                  <a:lnTo>
                    <a:pt x="3885" y="1450"/>
                  </a:lnTo>
                  <a:lnTo>
                    <a:pt x="3968" y="1452"/>
                  </a:lnTo>
                  <a:lnTo>
                    <a:pt x="4051" y="1457"/>
                  </a:lnTo>
                  <a:lnTo>
                    <a:pt x="3969" y="1455"/>
                  </a:lnTo>
                  <a:lnTo>
                    <a:pt x="3979" y="1491"/>
                  </a:lnTo>
                  <a:lnTo>
                    <a:pt x="4066" y="1507"/>
                  </a:lnTo>
                  <a:lnTo>
                    <a:pt x="4152" y="1519"/>
                  </a:lnTo>
                  <a:lnTo>
                    <a:pt x="4163" y="1556"/>
                  </a:lnTo>
                  <a:lnTo>
                    <a:pt x="4250" y="1571"/>
                  </a:lnTo>
                  <a:lnTo>
                    <a:pt x="4333" y="1574"/>
                  </a:lnTo>
                  <a:lnTo>
                    <a:pt x="4429" y="1620"/>
                  </a:lnTo>
                  <a:lnTo>
                    <a:pt x="4520" y="1651"/>
                  </a:lnTo>
                  <a:lnTo>
                    <a:pt x="4604" y="1653"/>
                  </a:lnTo>
                  <a:lnTo>
                    <a:pt x="4687" y="1655"/>
                  </a:lnTo>
                  <a:lnTo>
                    <a:pt x="4683" y="1645"/>
                  </a:lnTo>
                  <a:lnTo>
                    <a:pt x="4772" y="1666"/>
                  </a:lnTo>
                  <a:lnTo>
                    <a:pt x="4781" y="1696"/>
                  </a:lnTo>
                  <a:lnTo>
                    <a:pt x="4872" y="1726"/>
                  </a:lnTo>
                  <a:lnTo>
                    <a:pt x="4984" y="1827"/>
                  </a:lnTo>
                  <a:lnTo>
                    <a:pt x="5248" y="1884"/>
                  </a:lnTo>
                  <a:lnTo>
                    <a:pt x="5514" y="1948"/>
                  </a:lnTo>
                  <a:lnTo>
                    <a:pt x="5507" y="1923"/>
                  </a:lnTo>
                  <a:lnTo>
                    <a:pt x="5583" y="1903"/>
                  </a:lnTo>
                  <a:lnTo>
                    <a:pt x="5658" y="1877"/>
                  </a:lnTo>
                  <a:lnTo>
                    <a:pt x="5655" y="1870"/>
                  </a:lnTo>
                  <a:lnTo>
                    <a:pt x="5736" y="1863"/>
                  </a:lnTo>
                  <a:lnTo>
                    <a:pt x="6012" y="1960"/>
                  </a:lnTo>
                  <a:lnTo>
                    <a:pt x="6365" y="2042"/>
                  </a:lnTo>
                  <a:lnTo>
                    <a:pt x="6568" y="2173"/>
                  </a:lnTo>
                  <a:lnTo>
                    <a:pt x="8221" y="2748"/>
                  </a:lnTo>
                  <a:lnTo>
                    <a:pt x="8231" y="2784"/>
                  </a:lnTo>
                  <a:lnTo>
                    <a:pt x="8320" y="2805"/>
                  </a:lnTo>
                  <a:lnTo>
                    <a:pt x="8404" y="2813"/>
                  </a:lnTo>
                  <a:lnTo>
                    <a:pt x="8416" y="2850"/>
                  </a:lnTo>
                  <a:lnTo>
                    <a:pt x="8504" y="2871"/>
                  </a:lnTo>
                  <a:lnTo>
                    <a:pt x="8589" y="2878"/>
                  </a:lnTo>
                  <a:lnTo>
                    <a:pt x="8599" y="2916"/>
                  </a:lnTo>
                  <a:lnTo>
                    <a:pt x="8688" y="2937"/>
                  </a:lnTo>
                  <a:lnTo>
                    <a:pt x="8773" y="2945"/>
                  </a:lnTo>
                  <a:lnTo>
                    <a:pt x="8791" y="3006"/>
                  </a:lnTo>
                  <a:lnTo>
                    <a:pt x="8958" y="3011"/>
                  </a:lnTo>
                  <a:lnTo>
                    <a:pt x="8976" y="3073"/>
                  </a:lnTo>
                  <a:lnTo>
                    <a:pt x="9060" y="3081"/>
                  </a:lnTo>
                  <a:lnTo>
                    <a:pt x="9143" y="3104"/>
                  </a:lnTo>
                  <a:lnTo>
                    <a:pt x="9144" y="3111"/>
                  </a:lnTo>
                  <a:lnTo>
                    <a:pt x="9197" y="3133"/>
                  </a:lnTo>
                  <a:lnTo>
                    <a:pt x="9241" y="3137"/>
                  </a:lnTo>
                  <a:lnTo>
                    <a:pt x="9256" y="3185"/>
                  </a:lnTo>
                  <a:lnTo>
                    <a:pt x="9344" y="3207"/>
                  </a:lnTo>
                  <a:lnTo>
                    <a:pt x="9429" y="3215"/>
                  </a:lnTo>
                  <a:lnTo>
                    <a:pt x="9440" y="3252"/>
                  </a:lnTo>
                  <a:lnTo>
                    <a:pt x="9529" y="3273"/>
                  </a:lnTo>
                  <a:lnTo>
                    <a:pt x="9614" y="3283"/>
                  </a:lnTo>
                  <a:lnTo>
                    <a:pt x="9632" y="3343"/>
                  </a:lnTo>
                  <a:lnTo>
                    <a:pt x="9717" y="3353"/>
                  </a:lnTo>
                  <a:lnTo>
                    <a:pt x="9728" y="3389"/>
                  </a:lnTo>
                  <a:lnTo>
                    <a:pt x="9816" y="3412"/>
                  </a:lnTo>
                  <a:lnTo>
                    <a:pt x="9902" y="3422"/>
                  </a:lnTo>
                  <a:lnTo>
                    <a:pt x="9912" y="3457"/>
                  </a:lnTo>
                  <a:lnTo>
                    <a:pt x="10002" y="3480"/>
                  </a:lnTo>
                  <a:lnTo>
                    <a:pt x="10087" y="3491"/>
                  </a:lnTo>
                  <a:lnTo>
                    <a:pt x="10104" y="3550"/>
                  </a:lnTo>
                  <a:lnTo>
                    <a:pt x="10190" y="3562"/>
                  </a:lnTo>
                  <a:lnTo>
                    <a:pt x="10194" y="3576"/>
                  </a:lnTo>
                  <a:lnTo>
                    <a:pt x="10280" y="3585"/>
                  </a:lnTo>
                  <a:lnTo>
                    <a:pt x="10292" y="3626"/>
                  </a:lnTo>
                  <a:lnTo>
                    <a:pt x="10375" y="3632"/>
                  </a:lnTo>
                  <a:lnTo>
                    <a:pt x="10373" y="3624"/>
                  </a:lnTo>
                  <a:lnTo>
                    <a:pt x="10375" y="3632"/>
                  </a:lnTo>
                  <a:lnTo>
                    <a:pt x="10473" y="3683"/>
                  </a:lnTo>
                  <a:lnTo>
                    <a:pt x="13295" y="5154"/>
                  </a:lnTo>
                  <a:lnTo>
                    <a:pt x="15147" y="6408"/>
                  </a:lnTo>
                  <a:lnTo>
                    <a:pt x="15914" y="7054"/>
                  </a:lnTo>
                  <a:lnTo>
                    <a:pt x="16522" y="7718"/>
                  </a:lnTo>
                  <a:lnTo>
                    <a:pt x="16538" y="7775"/>
                  </a:lnTo>
                  <a:lnTo>
                    <a:pt x="16386" y="7816"/>
                  </a:lnTo>
                  <a:lnTo>
                    <a:pt x="16384" y="7812"/>
                  </a:lnTo>
                  <a:lnTo>
                    <a:pt x="16282" y="7746"/>
                  </a:lnTo>
                  <a:lnTo>
                    <a:pt x="16090" y="7649"/>
                  </a:lnTo>
                  <a:lnTo>
                    <a:pt x="16114" y="7733"/>
                  </a:lnTo>
                  <a:lnTo>
                    <a:pt x="16040" y="7761"/>
                  </a:lnTo>
                  <a:lnTo>
                    <a:pt x="16267" y="7971"/>
                  </a:lnTo>
                  <a:lnTo>
                    <a:pt x="16413" y="8186"/>
                  </a:lnTo>
                  <a:lnTo>
                    <a:pt x="16477" y="8406"/>
                  </a:lnTo>
                  <a:lnTo>
                    <a:pt x="16704" y="8619"/>
                  </a:lnTo>
                  <a:lnTo>
                    <a:pt x="16722" y="8677"/>
                  </a:lnTo>
                  <a:lnTo>
                    <a:pt x="16659" y="8744"/>
                  </a:lnTo>
                  <a:lnTo>
                    <a:pt x="16749" y="8768"/>
                  </a:lnTo>
                  <a:lnTo>
                    <a:pt x="16837" y="8791"/>
                  </a:lnTo>
                  <a:lnTo>
                    <a:pt x="16762" y="8813"/>
                  </a:lnTo>
                  <a:lnTo>
                    <a:pt x="16767" y="8830"/>
                  </a:lnTo>
                  <a:lnTo>
                    <a:pt x="16854" y="8846"/>
                  </a:lnTo>
                  <a:lnTo>
                    <a:pt x="16788" y="8901"/>
                  </a:lnTo>
                  <a:lnTo>
                    <a:pt x="16803" y="8953"/>
                  </a:lnTo>
                  <a:lnTo>
                    <a:pt x="16891" y="8973"/>
                  </a:lnTo>
                  <a:lnTo>
                    <a:pt x="16980" y="8994"/>
                  </a:lnTo>
                  <a:lnTo>
                    <a:pt x="16922" y="9077"/>
                  </a:lnTo>
                  <a:lnTo>
                    <a:pt x="16946" y="9158"/>
                  </a:lnTo>
                  <a:lnTo>
                    <a:pt x="17050" y="9231"/>
                  </a:lnTo>
                  <a:lnTo>
                    <a:pt x="17075" y="9317"/>
                  </a:lnTo>
                  <a:lnTo>
                    <a:pt x="17018" y="9405"/>
                  </a:lnTo>
                  <a:lnTo>
                    <a:pt x="17113" y="9444"/>
                  </a:lnTo>
                  <a:lnTo>
                    <a:pt x="17206" y="9482"/>
                  </a:lnTo>
                  <a:lnTo>
                    <a:pt x="17151" y="9575"/>
                  </a:lnTo>
                  <a:lnTo>
                    <a:pt x="17177" y="9665"/>
                  </a:lnTo>
                  <a:lnTo>
                    <a:pt x="17285" y="9749"/>
                  </a:lnTo>
                  <a:lnTo>
                    <a:pt x="17488" y="10439"/>
                  </a:lnTo>
                  <a:lnTo>
                    <a:pt x="17508" y="10786"/>
                  </a:lnTo>
                  <a:lnTo>
                    <a:pt x="17609" y="11130"/>
                  </a:lnTo>
                  <a:lnTo>
                    <a:pt x="17647" y="12097"/>
                  </a:lnTo>
                  <a:lnTo>
                    <a:pt x="17518" y="13057"/>
                  </a:lnTo>
                  <a:lnTo>
                    <a:pt x="17222" y="14011"/>
                  </a:lnTo>
                  <a:lnTo>
                    <a:pt x="16678" y="14962"/>
                  </a:lnTo>
                  <a:lnTo>
                    <a:pt x="16552" y="15093"/>
                  </a:lnTo>
                  <a:lnTo>
                    <a:pt x="16465" y="15355"/>
                  </a:lnTo>
                  <a:lnTo>
                    <a:pt x="15772" y="16076"/>
                  </a:lnTo>
                  <a:lnTo>
                    <a:pt x="15159" y="16793"/>
                  </a:lnTo>
                  <a:lnTo>
                    <a:pt x="14699" y="17189"/>
                  </a:lnTo>
                  <a:lnTo>
                    <a:pt x="13941" y="17971"/>
                  </a:lnTo>
                  <a:lnTo>
                    <a:pt x="13494" y="18411"/>
                  </a:lnTo>
                  <a:lnTo>
                    <a:pt x="13509" y="18463"/>
                  </a:lnTo>
                  <a:lnTo>
                    <a:pt x="13442" y="18514"/>
                  </a:lnTo>
                  <a:lnTo>
                    <a:pt x="13290" y="18559"/>
                  </a:lnTo>
                  <a:lnTo>
                    <a:pt x="13229" y="18629"/>
                  </a:lnTo>
                  <a:lnTo>
                    <a:pt x="13250" y="18701"/>
                  </a:lnTo>
                  <a:lnTo>
                    <a:pt x="13170" y="18710"/>
                  </a:lnTo>
                  <a:lnTo>
                    <a:pt x="13179" y="18741"/>
                  </a:lnTo>
                  <a:lnTo>
                    <a:pt x="12946" y="18787"/>
                  </a:lnTo>
                  <a:lnTo>
                    <a:pt x="12990" y="18936"/>
                  </a:lnTo>
                  <a:lnTo>
                    <a:pt x="12756" y="18982"/>
                  </a:lnTo>
                  <a:lnTo>
                    <a:pt x="12692" y="19043"/>
                  </a:lnTo>
                  <a:lnTo>
                    <a:pt x="12715" y="19124"/>
                  </a:lnTo>
                  <a:lnTo>
                    <a:pt x="12563" y="19167"/>
                  </a:lnTo>
                  <a:lnTo>
                    <a:pt x="12406" y="19194"/>
                  </a:lnTo>
                  <a:lnTo>
                    <a:pt x="12202" y="19060"/>
                  </a:lnTo>
                  <a:lnTo>
                    <a:pt x="12180" y="18986"/>
                  </a:lnTo>
                  <a:lnTo>
                    <a:pt x="12079" y="18919"/>
                  </a:lnTo>
                  <a:lnTo>
                    <a:pt x="10760" y="17799"/>
                  </a:lnTo>
                  <a:lnTo>
                    <a:pt x="9051" y="16750"/>
                  </a:lnTo>
                  <a:lnTo>
                    <a:pt x="7467" y="16405"/>
                  </a:lnTo>
                  <a:lnTo>
                    <a:pt x="6957" y="16351"/>
                  </a:lnTo>
                  <a:lnTo>
                    <a:pt x="6520" y="16268"/>
                  </a:lnTo>
                  <a:lnTo>
                    <a:pt x="6428" y="16235"/>
                  </a:lnTo>
                  <a:lnTo>
                    <a:pt x="6099" y="16235"/>
                  </a:lnTo>
                  <a:lnTo>
                    <a:pt x="5800" y="16340"/>
                  </a:lnTo>
                  <a:lnTo>
                    <a:pt x="6087" y="16476"/>
                  </a:lnTo>
                  <a:lnTo>
                    <a:pt x="6104" y="16533"/>
                  </a:lnTo>
                  <a:lnTo>
                    <a:pt x="6203" y="16588"/>
                  </a:lnTo>
                  <a:lnTo>
                    <a:pt x="6300" y="16641"/>
                  </a:lnTo>
                  <a:lnTo>
                    <a:pt x="7120" y="17184"/>
                  </a:lnTo>
                  <a:lnTo>
                    <a:pt x="7861" y="17743"/>
                  </a:lnTo>
                  <a:lnTo>
                    <a:pt x="8442" y="18318"/>
                  </a:lnTo>
                  <a:lnTo>
                    <a:pt x="8944" y="18906"/>
                  </a:lnTo>
                  <a:lnTo>
                    <a:pt x="8962" y="18966"/>
                  </a:lnTo>
                  <a:lnTo>
                    <a:pt x="8900" y="19034"/>
                  </a:lnTo>
                  <a:lnTo>
                    <a:pt x="8989" y="19057"/>
                  </a:lnTo>
                  <a:lnTo>
                    <a:pt x="9078" y="19080"/>
                  </a:lnTo>
                  <a:lnTo>
                    <a:pt x="9022" y="19170"/>
                  </a:lnTo>
                  <a:lnTo>
                    <a:pt x="9048" y="19257"/>
                  </a:lnTo>
                  <a:lnTo>
                    <a:pt x="9141" y="19295"/>
                  </a:lnTo>
                  <a:lnTo>
                    <a:pt x="9235" y="19332"/>
                  </a:lnTo>
                  <a:lnTo>
                    <a:pt x="9179" y="19422"/>
                  </a:lnTo>
                  <a:lnTo>
                    <a:pt x="9204" y="19508"/>
                  </a:lnTo>
                  <a:lnTo>
                    <a:pt x="9310" y="19588"/>
                  </a:lnTo>
                  <a:lnTo>
                    <a:pt x="9404" y="20186"/>
                  </a:lnTo>
                  <a:lnTo>
                    <a:pt x="9492" y="20483"/>
                  </a:lnTo>
                  <a:lnTo>
                    <a:pt x="9498" y="20783"/>
                  </a:lnTo>
                  <a:lnTo>
                    <a:pt x="9577" y="21054"/>
                  </a:lnTo>
                  <a:lnTo>
                    <a:pt x="9749" y="21077"/>
                  </a:lnTo>
                  <a:lnTo>
                    <a:pt x="10007" y="21113"/>
                  </a:lnTo>
                  <a:lnTo>
                    <a:pt x="10023" y="21169"/>
                  </a:lnTo>
                  <a:lnTo>
                    <a:pt x="10197" y="21200"/>
                  </a:lnTo>
                  <a:lnTo>
                    <a:pt x="10644" y="21320"/>
                  </a:lnTo>
                  <a:lnTo>
                    <a:pt x="10996" y="21395"/>
                  </a:lnTo>
                  <a:lnTo>
                    <a:pt x="11420" y="21439"/>
                  </a:lnTo>
                  <a:lnTo>
                    <a:pt x="12445" y="21562"/>
                  </a:lnTo>
                  <a:lnTo>
                    <a:pt x="13115" y="21600"/>
                  </a:lnTo>
                  <a:lnTo>
                    <a:pt x="13747" y="21504"/>
                  </a:lnTo>
                  <a:lnTo>
                    <a:pt x="14815" y="21219"/>
                  </a:lnTo>
                  <a:lnTo>
                    <a:pt x="15192" y="21102"/>
                  </a:lnTo>
                  <a:lnTo>
                    <a:pt x="15872" y="20892"/>
                  </a:lnTo>
                  <a:lnTo>
                    <a:pt x="16401" y="20731"/>
                  </a:lnTo>
                  <a:lnTo>
                    <a:pt x="17013" y="20572"/>
                  </a:lnTo>
                  <a:lnTo>
                    <a:pt x="18453" y="20146"/>
                  </a:lnTo>
                  <a:lnTo>
                    <a:pt x="19798" y="19679"/>
                  </a:lnTo>
                  <a:lnTo>
                    <a:pt x="20877" y="19147"/>
                  </a:lnTo>
                  <a:lnTo>
                    <a:pt x="21600" y="18527"/>
                  </a:lnTo>
                  <a:close/>
                </a:path>
              </a:pathLst>
            </a:custGeom>
            <a:solidFill>
              <a:srgbClr val="2E2E2E"/>
            </a:solidFill>
            <a:ln>
              <a:noFill/>
            </a:ln>
          </p:spPr>
          <p:style>
            <a:lnRef idx="0">
              <a:scrgbClr r="0" g="0" b="0"/>
            </a:lnRef>
            <a:fillRef idx="0">
              <a:scrgbClr r="0" g="0" b="0"/>
            </a:fillRef>
            <a:effectRef idx="0">
              <a:scrgbClr r="0" g="0" b="0"/>
            </a:effectRef>
            <a:fontRef idx="minor"/>
          </p:style>
          <p:txBody>
            <a:bodyPr/>
            <a:lstStyle/>
            <a:p>
              <a:endParaRPr lang="en-IN"/>
            </a:p>
          </p:txBody>
        </p:sp>
        <p:sp>
          <p:nvSpPr>
            <p:cNvPr id="299" name="CustomShape 8"/>
            <p:cNvSpPr/>
            <p:nvPr/>
          </p:nvSpPr>
          <p:spPr>
            <a:xfrm>
              <a:off x="22636080" y="1452600"/>
              <a:ext cx="12240" cy="12240"/>
            </a:xfrm>
            <a:custGeom>
              <a:avLst/>
              <a:gdLst/>
              <a:ahLst/>
              <a:cxnLst/>
              <a:rect l="l" t="t" r="r" b="b"/>
              <a:pathLst>
                <a:path w="21600" h="21600">
                  <a:moveTo>
                    <a:pt x="21600" y="21600"/>
                  </a:moveTo>
                  <a:lnTo>
                    <a:pt x="10750" y="10569"/>
                  </a:lnTo>
                  <a:lnTo>
                    <a:pt x="0" y="0"/>
                  </a:lnTo>
                  <a:lnTo>
                    <a:pt x="1383" y="16433"/>
                  </a:lnTo>
                  <a:lnTo>
                    <a:pt x="21600" y="21600"/>
                  </a:lnTo>
                  <a:close/>
                </a:path>
              </a:pathLst>
            </a:custGeom>
            <a:noFill/>
            <a:ln>
              <a:noFill/>
            </a:ln>
          </p:spPr>
          <p:style>
            <a:lnRef idx="0">
              <a:scrgbClr r="0" g="0" b="0"/>
            </a:lnRef>
            <a:fillRef idx="0">
              <a:scrgbClr r="0" g="0" b="0"/>
            </a:fillRef>
            <a:effectRef idx="0">
              <a:scrgbClr r="0" g="0" b="0"/>
            </a:effectRef>
            <a:fontRef idx="minor"/>
          </p:style>
          <p:txBody>
            <a:bodyPr/>
            <a:lstStyle/>
            <a:p>
              <a:endParaRPr lang="en-IN"/>
            </a:p>
          </p:txBody>
        </p:sp>
      </p:grpSp>
      <p:pic>
        <p:nvPicPr>
          <p:cNvPr id="302" name="Google Shape;365;p13"/>
          <p:cNvPicPr/>
          <p:nvPr/>
        </p:nvPicPr>
        <p:blipFill>
          <a:blip r:embed="rId2"/>
          <a:stretch/>
        </p:blipFill>
        <p:spPr>
          <a:xfrm>
            <a:off x="13528430" y="3703320"/>
            <a:ext cx="10012130" cy="9367958"/>
          </a:xfrm>
          <a:prstGeom prst="rect">
            <a:avLst/>
          </a:prstGeom>
          <a:ln w="25560">
            <a:solidFill>
              <a:srgbClr val="000000"/>
            </a:solidFill>
            <a:miter/>
          </a:ln>
        </p:spPr>
      </p:pic>
      <p:grpSp>
        <p:nvGrpSpPr>
          <p:cNvPr id="303" name="Group 10"/>
          <p:cNvGrpSpPr/>
          <p:nvPr/>
        </p:nvGrpSpPr>
        <p:grpSpPr>
          <a:xfrm>
            <a:off x="-59760" y="579240"/>
            <a:ext cx="24672240" cy="650880"/>
            <a:chOff x="-59760" y="579240"/>
            <a:chExt cx="24672240" cy="650880"/>
          </a:xfrm>
        </p:grpSpPr>
        <p:sp>
          <p:nvSpPr>
            <p:cNvPr id="304" name="CustomShape 11"/>
            <p:cNvSpPr/>
            <p:nvPr/>
          </p:nvSpPr>
          <p:spPr>
            <a:xfrm>
              <a:off x="-59760" y="579240"/>
              <a:ext cx="2467224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305" name="CustomShape 12"/>
            <p:cNvSpPr/>
            <p:nvPr/>
          </p:nvSpPr>
          <p:spPr>
            <a:xfrm rot="10800000" flipH="1">
              <a:off x="5602320" y="1230120"/>
              <a:ext cx="360" cy="64872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306" name="CustomShape 13"/>
            <p:cNvSpPr/>
            <p:nvPr/>
          </p:nvSpPr>
          <p:spPr>
            <a:xfrm>
              <a:off x="5506920" y="1101960"/>
              <a:ext cx="192240" cy="127800"/>
            </a:xfrm>
            <a:custGeom>
              <a:avLst/>
              <a:gdLst/>
              <a:ahLst/>
              <a:cxnLst/>
              <a:rect l="l" t="t" r="r" b="b"/>
              <a:pathLst>
                <a:path w="21600" h="21600">
                  <a:moveTo>
                    <a:pt x="0" y="0"/>
                  </a:moveTo>
                  <a:lnTo>
                    <a:pt x="10800" y="21600"/>
                  </a:lnTo>
                  <a:lnTo>
                    <a:pt x="21600" y="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307" name="CustomShape 14"/>
            <p:cNvSpPr/>
            <p:nvPr/>
          </p:nvSpPr>
          <p:spPr>
            <a:xfrm rot="10800000" flipH="1">
              <a:off x="19492920" y="1230120"/>
              <a:ext cx="360" cy="64872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dirty="0"/>
            </a:p>
          </p:txBody>
        </p:sp>
        <p:sp>
          <p:nvSpPr>
            <p:cNvPr id="308" name="CustomShape 15"/>
            <p:cNvSpPr/>
            <p:nvPr/>
          </p:nvSpPr>
          <p:spPr>
            <a:xfrm>
              <a:off x="19397520" y="1101960"/>
              <a:ext cx="192240" cy="127800"/>
            </a:xfrm>
            <a:custGeom>
              <a:avLst/>
              <a:gdLst/>
              <a:ahLst/>
              <a:cxnLst/>
              <a:rect l="l" t="t" r="r" b="b"/>
              <a:pathLst>
                <a:path w="21600" h="21600">
                  <a:moveTo>
                    <a:pt x="0" y="0"/>
                  </a:moveTo>
                  <a:lnTo>
                    <a:pt x="10800" y="21600"/>
                  </a:lnTo>
                  <a:lnTo>
                    <a:pt x="21600" y="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dirty="0"/>
            </a:p>
          </p:txBody>
        </p:sp>
      </p:grpSp>
      <p:pic>
        <p:nvPicPr>
          <p:cNvPr id="3" name="Picture 2">
            <a:extLst>
              <a:ext uri="{FF2B5EF4-FFF2-40B4-BE49-F238E27FC236}">
                <a16:creationId xmlns:a16="http://schemas.microsoft.com/office/drawing/2014/main" id="{4C50D666-949D-6B2F-BDFF-5B97D751F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870" y="3703320"/>
            <a:ext cx="10012130" cy="960287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8678520" y="627840"/>
            <a:ext cx="7026840" cy="1049040"/>
          </a:xfrm>
          <a:prstGeom prst="rect">
            <a:avLst/>
          </a:prstGeom>
          <a:noFill/>
          <a:ln>
            <a:noFill/>
          </a:ln>
        </p:spPr>
        <p:txBody>
          <a:bodyPr lIns="0" tIns="0" rIns="0" bIns="0">
            <a:normAutofit fontScale="92500" lnSpcReduction="10000"/>
          </a:bodyPr>
          <a:lstStyle/>
          <a:p>
            <a:pPr algn="ctr">
              <a:lnSpc>
                <a:spcPct val="100000"/>
              </a:lnSpc>
            </a:pPr>
            <a:r>
              <a:rPr lang="en-IN" sz="8000" b="0" strike="noStrike" spc="-1">
                <a:solidFill>
                  <a:srgbClr val="000000"/>
                </a:solidFill>
                <a:latin typeface="Bookman Old Style"/>
                <a:ea typeface="Arial"/>
              </a:rPr>
              <a:t>CONCLUSION</a:t>
            </a:r>
            <a:endParaRPr lang="en-IN" sz="8000" b="0" strike="noStrike" spc="-1">
              <a:solidFill>
                <a:srgbClr val="000000"/>
              </a:solidFill>
              <a:latin typeface="Arial"/>
            </a:endParaRPr>
          </a:p>
        </p:txBody>
      </p:sp>
      <p:sp>
        <p:nvSpPr>
          <p:cNvPr id="310" name="CustomShape 2"/>
          <p:cNvSpPr/>
          <p:nvPr/>
        </p:nvSpPr>
        <p:spPr>
          <a:xfrm>
            <a:off x="7591680" y="3179520"/>
            <a:ext cx="13641120" cy="91782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311" name="Group 3"/>
          <p:cNvGrpSpPr/>
          <p:nvPr/>
        </p:nvGrpSpPr>
        <p:grpSpPr>
          <a:xfrm>
            <a:off x="132840" y="1081080"/>
            <a:ext cx="8749440" cy="330120"/>
            <a:chOff x="132840" y="1081080"/>
            <a:chExt cx="8749440" cy="330120"/>
          </a:xfrm>
        </p:grpSpPr>
        <p:sp>
          <p:nvSpPr>
            <p:cNvPr id="312" name="CustomShape 4"/>
            <p:cNvSpPr/>
            <p:nvPr/>
          </p:nvSpPr>
          <p:spPr>
            <a:xfrm>
              <a:off x="132840" y="1246320"/>
              <a:ext cx="874944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313" name="CustomShape 5"/>
            <p:cNvSpPr/>
            <p:nvPr/>
          </p:nvSpPr>
          <p:spPr>
            <a:xfrm>
              <a:off x="8747280" y="1081080"/>
              <a:ext cx="135000" cy="33012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314" name="CustomShape 6"/>
          <p:cNvSpPr/>
          <p:nvPr/>
        </p:nvSpPr>
        <p:spPr>
          <a:xfrm>
            <a:off x="15501240" y="1138320"/>
            <a:ext cx="9001080" cy="18648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315" name="CustomShape 7"/>
          <p:cNvSpPr/>
          <p:nvPr/>
        </p:nvSpPr>
        <p:spPr>
          <a:xfrm>
            <a:off x="8055000" y="3750840"/>
            <a:ext cx="11946600" cy="803592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IN" sz="3200" b="0" strike="noStrike" spc="-1">
                <a:solidFill>
                  <a:srgbClr val="FFE5A2"/>
                </a:solidFill>
                <a:latin typeface="Arial"/>
                <a:ea typeface="Arial"/>
              </a:rPr>
              <a:t>In conclusion, we have discussed the challenges of detecting malaria and the promise of using convolutional neural networks (CNN) to improve detection accuracy. We have seen how CNN works and compared its performance to traditional methods. We have also discussed the importance of training data, building a CNN model, and validating/testing its performance. Finally, we presented the exciting results of studies that have used CNN for malaria detection, and emphasized the potential for further research and development in this field.It is clear that CNN has the potential to revolutionize malaria detection and improve global health outcomes.</a:t>
            </a:r>
            <a:endParaRPr lang="en-IN" sz="3200" b="0" strike="noStrike" spc="-1">
              <a:latin typeface="Arial"/>
            </a:endParaRPr>
          </a:p>
          <a:p>
            <a:pPr algn="just">
              <a:lnSpc>
                <a:spcPct val="90000"/>
              </a:lnSpc>
            </a:pPr>
            <a:r>
              <a:rPr lang="en-IN" sz="3200" b="0" strike="noStrike" spc="-1">
                <a:solidFill>
                  <a:srgbClr val="FFE5A2"/>
                </a:solidFill>
                <a:latin typeface="Arial"/>
                <a:ea typeface="Arial"/>
              </a:rPr>
              <a:t>By leveraging the power of machine learning and image recognition algorithms, we can detect malaria with greater accuracy and efficiency than ever before. However, there is still much work to be done in refining and optimizing CNN models for real-world applications. We encourage continued research and collaboration in this field to realize the full potential of CNN for malaria detection.</a:t>
            </a:r>
            <a:endParaRPr lang="en-IN" sz="3200" b="0" strike="noStrike" spc="-1">
              <a:latin typeface="Arial"/>
            </a:endParaRPr>
          </a:p>
        </p:txBody>
      </p:sp>
      <p:pic>
        <p:nvPicPr>
          <p:cNvPr id="316" name="Picture 4"/>
          <p:cNvPicPr/>
          <p:nvPr/>
        </p:nvPicPr>
        <p:blipFill>
          <a:blip r:embed="rId2"/>
          <a:stretch/>
        </p:blipFill>
        <p:spPr>
          <a:xfrm>
            <a:off x="865800" y="4920480"/>
            <a:ext cx="5696280" cy="569628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0" y="0"/>
            <a:ext cx="24383520" cy="1148400"/>
          </a:xfrm>
          <a:prstGeom prst="rect">
            <a:avLst/>
          </a:prstGeom>
          <a:solidFill>
            <a:schemeClr val="tx1"/>
          </a:solidFill>
          <a:ln>
            <a:noFill/>
          </a:ln>
        </p:spPr>
        <p:style>
          <a:lnRef idx="0">
            <a:scrgbClr r="0" g="0" b="0"/>
          </a:lnRef>
          <a:fillRef idx="0">
            <a:scrgbClr r="0" g="0" b="0"/>
          </a:fillRef>
          <a:effectRef idx="0">
            <a:scrgbClr r="0" g="0" b="0"/>
          </a:effectRef>
          <a:fontRef idx="minor"/>
        </p:style>
        <p:txBody>
          <a:bodyPr/>
          <a:lstStyle/>
          <a:p>
            <a:endParaRPr lang="en-IN"/>
          </a:p>
        </p:txBody>
      </p:sp>
      <p:pic>
        <p:nvPicPr>
          <p:cNvPr id="318" name="Picture 6"/>
          <p:cNvPicPr/>
          <p:nvPr/>
        </p:nvPicPr>
        <p:blipFill>
          <a:blip r:embed="rId2"/>
          <a:stretch/>
        </p:blipFill>
        <p:spPr>
          <a:xfrm>
            <a:off x="820440" y="4034520"/>
            <a:ext cx="10554840" cy="6949800"/>
          </a:xfrm>
          <a:prstGeom prst="rect">
            <a:avLst/>
          </a:prstGeom>
          <a:ln>
            <a:noFill/>
          </a:ln>
        </p:spPr>
      </p:pic>
      <p:pic>
        <p:nvPicPr>
          <p:cNvPr id="319" name="Picture 2"/>
          <p:cNvPicPr/>
          <p:nvPr/>
        </p:nvPicPr>
        <p:blipFill>
          <a:blip r:embed="rId3"/>
          <a:stretch/>
        </p:blipFill>
        <p:spPr>
          <a:xfrm>
            <a:off x="10996200" y="2731320"/>
            <a:ext cx="12988800" cy="9155520"/>
          </a:xfrm>
          <a:prstGeom prst="rect">
            <a:avLst/>
          </a:prstGeom>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0" y="2519280"/>
            <a:ext cx="24421320" cy="1126908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p:style>
        <p:txBody>
          <a:bodyPr/>
          <a:lstStyle/>
          <a:p>
            <a:endParaRPr lang="en-IN"/>
          </a:p>
        </p:txBody>
      </p:sp>
      <p:sp>
        <p:nvSpPr>
          <p:cNvPr id="130" name="CustomShape 2"/>
          <p:cNvSpPr/>
          <p:nvPr/>
        </p:nvSpPr>
        <p:spPr>
          <a:xfrm>
            <a:off x="3055680" y="901800"/>
            <a:ext cx="18272160" cy="105768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ctr">
              <a:lnSpc>
                <a:spcPct val="100000"/>
              </a:lnSpc>
            </a:pPr>
            <a:r>
              <a:rPr lang="en-IN" sz="6000" b="0" strike="noStrike" spc="-1">
                <a:solidFill>
                  <a:srgbClr val="E22146"/>
                </a:solidFill>
                <a:latin typeface="Arial"/>
                <a:ea typeface="Arial"/>
              </a:rPr>
              <a:t>MALARIA</a:t>
            </a:r>
            <a:r>
              <a:rPr lang="en-IN" sz="6000" b="0" strike="noStrike" spc="-1">
                <a:solidFill>
                  <a:srgbClr val="000000"/>
                </a:solidFill>
                <a:latin typeface="Arial"/>
                <a:ea typeface="Arial"/>
              </a:rPr>
              <a:t> DETECTION AND DATA ANALYSIS</a:t>
            </a:r>
            <a:endParaRPr lang="en-IN" sz="6000" b="0" strike="noStrike" spc="-1">
              <a:latin typeface="Arial"/>
            </a:endParaRPr>
          </a:p>
        </p:txBody>
      </p:sp>
      <p:sp>
        <p:nvSpPr>
          <p:cNvPr id="131" name="CustomShape 3"/>
          <p:cNvSpPr/>
          <p:nvPr/>
        </p:nvSpPr>
        <p:spPr>
          <a:xfrm>
            <a:off x="0" y="0"/>
            <a:ext cx="24383520" cy="495360"/>
          </a:xfrm>
          <a:prstGeom prst="rect">
            <a:avLst/>
          </a:prstGeom>
          <a:solidFill>
            <a:schemeClr val="tx1"/>
          </a:solidFill>
          <a:ln>
            <a:noFill/>
          </a:ln>
        </p:spPr>
        <p:style>
          <a:lnRef idx="0">
            <a:scrgbClr r="0" g="0" b="0"/>
          </a:lnRef>
          <a:fillRef idx="0">
            <a:scrgbClr r="0" g="0" b="0"/>
          </a:fillRef>
          <a:effectRef idx="0">
            <a:scrgbClr r="0" g="0" b="0"/>
          </a:effectRef>
          <a:fontRef idx="minor"/>
        </p:style>
        <p:txBody>
          <a:bodyPr/>
          <a:lstStyle/>
          <a:p>
            <a:endParaRPr lang="en-IN"/>
          </a:p>
        </p:txBody>
      </p:sp>
      <p:sp>
        <p:nvSpPr>
          <p:cNvPr id="132" name="CustomShape 4"/>
          <p:cNvSpPr/>
          <p:nvPr/>
        </p:nvSpPr>
        <p:spPr>
          <a:xfrm>
            <a:off x="15438240" y="11460240"/>
            <a:ext cx="8995680" cy="952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133" name="Group 5"/>
          <p:cNvGrpSpPr/>
          <p:nvPr/>
        </p:nvGrpSpPr>
        <p:grpSpPr>
          <a:xfrm>
            <a:off x="15423480" y="9739800"/>
            <a:ext cx="8995680" cy="952200"/>
            <a:chOff x="15423480" y="9739800"/>
            <a:chExt cx="8995680" cy="952200"/>
          </a:xfrm>
        </p:grpSpPr>
        <p:sp>
          <p:nvSpPr>
            <p:cNvPr id="134" name="CustomShape 6"/>
            <p:cNvSpPr/>
            <p:nvPr/>
          </p:nvSpPr>
          <p:spPr>
            <a:xfrm>
              <a:off x="15423480" y="9739800"/>
              <a:ext cx="8995680" cy="952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a:lstStyle/>
            <a:p>
              <a:endParaRPr lang="en-IN"/>
            </a:p>
          </p:txBody>
        </p:sp>
        <p:sp>
          <p:nvSpPr>
            <p:cNvPr id="135" name="CustomShape 7"/>
            <p:cNvSpPr/>
            <p:nvPr/>
          </p:nvSpPr>
          <p:spPr>
            <a:xfrm>
              <a:off x="16596720" y="9949320"/>
              <a:ext cx="6649200" cy="60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en-IN" sz="4000" b="1" strike="noStrike" spc="-1">
                  <a:solidFill>
                    <a:srgbClr val="000000"/>
                  </a:solidFill>
                  <a:latin typeface="Trebuchet MS"/>
                  <a:ea typeface="Arial"/>
                </a:rPr>
                <a:t>AJ Tech</a:t>
              </a:r>
              <a:endParaRPr lang="en-IN" sz="4000" b="0" strike="noStrike" spc="-1">
                <a:latin typeface="Arial"/>
              </a:endParaRPr>
            </a:p>
          </p:txBody>
        </p:sp>
      </p:grpSp>
      <p:sp>
        <p:nvSpPr>
          <p:cNvPr id="136" name="CustomShape 8"/>
          <p:cNvSpPr/>
          <p:nvPr/>
        </p:nvSpPr>
        <p:spPr>
          <a:xfrm>
            <a:off x="15786000" y="11638080"/>
            <a:ext cx="8300520" cy="609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en-IN" sz="4000" b="1" strike="noStrike" spc="-1">
                <a:solidFill>
                  <a:srgbClr val="000000"/>
                </a:solidFill>
                <a:latin typeface="Trebuchet MS"/>
                <a:ea typeface="Trebuchet MS"/>
              </a:rPr>
              <a:t>PRESENTED BY TEAM NUMBER 49</a:t>
            </a:r>
            <a:endParaRPr lang="en-IN" sz="4000" b="0" strike="noStrike" spc="-1">
              <a:latin typeface="Arial"/>
            </a:endParaRPr>
          </a:p>
        </p:txBody>
      </p:sp>
      <p:pic>
        <p:nvPicPr>
          <p:cNvPr id="137" name="Picture 6"/>
          <p:cNvPicPr/>
          <p:nvPr/>
        </p:nvPicPr>
        <p:blipFill>
          <a:blip r:embed="rId2"/>
          <a:stretch/>
        </p:blipFill>
        <p:spPr>
          <a:xfrm>
            <a:off x="153360" y="2770560"/>
            <a:ext cx="6063480" cy="3163680"/>
          </a:xfrm>
          <a:prstGeom prst="rect">
            <a:avLst/>
          </a:prstGeom>
          <a:ln>
            <a:noFill/>
          </a:ln>
        </p:spPr>
      </p:pic>
      <p:pic>
        <p:nvPicPr>
          <p:cNvPr id="138" name="Picture 8"/>
          <p:cNvPicPr/>
          <p:nvPr/>
        </p:nvPicPr>
        <p:blipFill>
          <a:blip r:embed="rId3"/>
          <a:stretch/>
        </p:blipFill>
        <p:spPr>
          <a:xfrm>
            <a:off x="6910560" y="2770560"/>
            <a:ext cx="7886520" cy="10488960"/>
          </a:xfrm>
          <a:prstGeom prst="rect">
            <a:avLst/>
          </a:prstGeom>
          <a:ln>
            <a:noFill/>
          </a:ln>
        </p:spPr>
      </p:pic>
      <p:pic>
        <p:nvPicPr>
          <p:cNvPr id="139" name="Picture 10"/>
          <p:cNvPicPr/>
          <p:nvPr/>
        </p:nvPicPr>
        <p:blipFill>
          <a:blip r:embed="rId4"/>
          <a:stretch/>
        </p:blipFill>
        <p:spPr>
          <a:xfrm>
            <a:off x="181080" y="6212520"/>
            <a:ext cx="6063480" cy="3490920"/>
          </a:xfrm>
          <a:prstGeom prst="rect">
            <a:avLst/>
          </a:prstGeom>
          <a:ln>
            <a:noFill/>
          </a:ln>
        </p:spPr>
      </p:pic>
      <p:pic>
        <p:nvPicPr>
          <p:cNvPr id="140" name="Picture 16"/>
          <p:cNvPicPr/>
          <p:nvPr/>
        </p:nvPicPr>
        <p:blipFill>
          <a:blip r:embed="rId5"/>
          <a:stretch/>
        </p:blipFill>
        <p:spPr>
          <a:xfrm>
            <a:off x="15423480" y="2766600"/>
            <a:ext cx="5451480" cy="3693240"/>
          </a:xfrm>
          <a:prstGeom prst="rect">
            <a:avLst/>
          </a:prstGeom>
          <a:ln>
            <a:noFill/>
          </a:ln>
        </p:spPr>
      </p:pic>
      <p:pic>
        <p:nvPicPr>
          <p:cNvPr id="141" name="Picture 18"/>
          <p:cNvPicPr/>
          <p:nvPr/>
        </p:nvPicPr>
        <p:blipFill>
          <a:blip r:embed="rId6"/>
          <a:stretch/>
        </p:blipFill>
        <p:spPr>
          <a:xfrm>
            <a:off x="181080" y="9949320"/>
            <a:ext cx="6063480" cy="3310200"/>
          </a:xfrm>
          <a:prstGeom prst="rect">
            <a:avLst/>
          </a:prstGeom>
          <a:ln>
            <a:noFill/>
          </a:ln>
        </p:spPr>
      </p:pic>
      <p:pic>
        <p:nvPicPr>
          <p:cNvPr id="142" name="Picture 20"/>
          <p:cNvPicPr/>
          <p:nvPr/>
        </p:nvPicPr>
        <p:blipFill>
          <a:blip r:embed="rId7"/>
          <a:stretch/>
        </p:blipFill>
        <p:spPr>
          <a:xfrm rot="5400000">
            <a:off x="19558800" y="4316040"/>
            <a:ext cx="6179760" cy="3062880"/>
          </a:xfrm>
          <a:prstGeom prst="rect">
            <a:avLst/>
          </a:prstGeom>
          <a:ln>
            <a:noFill/>
          </a:ln>
        </p:spPr>
      </p:pic>
      <p:pic>
        <p:nvPicPr>
          <p:cNvPr id="143" name="Picture 22"/>
          <p:cNvPicPr/>
          <p:nvPr/>
        </p:nvPicPr>
        <p:blipFill>
          <a:blip r:embed="rId8"/>
          <a:stretch/>
        </p:blipFill>
        <p:spPr>
          <a:xfrm>
            <a:off x="15423480" y="6670080"/>
            <a:ext cx="5451480" cy="2741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8516160" y="727200"/>
            <a:ext cx="7351200" cy="1298160"/>
          </a:xfrm>
          <a:prstGeom prst="rect">
            <a:avLst/>
          </a:prstGeom>
          <a:noFill/>
          <a:ln>
            <a:noFill/>
          </a:ln>
        </p:spPr>
        <p:txBody>
          <a:bodyPr lIns="0" tIns="0" rIns="0" bIns="0">
            <a:normAutofit fontScale="92500"/>
          </a:bodyPr>
          <a:lstStyle/>
          <a:p>
            <a:pPr algn="ctr">
              <a:lnSpc>
                <a:spcPct val="100000"/>
              </a:lnSpc>
            </a:pPr>
            <a:r>
              <a:rPr lang="en-IN" sz="6890" b="0" strike="noStrike" spc="-1">
                <a:solidFill>
                  <a:srgbClr val="000000"/>
                </a:solidFill>
                <a:latin typeface="Arial"/>
                <a:ea typeface="Arial"/>
              </a:rPr>
              <a:t>TEAM</a:t>
            </a:r>
            <a:r>
              <a:rPr lang="en-IN" sz="8000" b="0" strike="noStrike" spc="-1">
                <a:solidFill>
                  <a:srgbClr val="000000"/>
                </a:solidFill>
                <a:latin typeface="Arial"/>
                <a:ea typeface="Arial"/>
              </a:rPr>
              <a:t> MEMBERS</a:t>
            </a:r>
            <a:endParaRPr lang="en-IN" sz="8000" b="0" strike="noStrike" spc="-1">
              <a:solidFill>
                <a:srgbClr val="000000"/>
              </a:solidFill>
              <a:latin typeface="Arial"/>
            </a:endParaRPr>
          </a:p>
        </p:txBody>
      </p:sp>
      <p:sp>
        <p:nvSpPr>
          <p:cNvPr id="205" name="CustomShape 62"/>
          <p:cNvSpPr/>
          <p:nvPr/>
        </p:nvSpPr>
        <p:spPr>
          <a:xfrm>
            <a:off x="16134120" y="1325160"/>
            <a:ext cx="8699040" cy="1022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206" name="Group 63"/>
          <p:cNvGrpSpPr/>
          <p:nvPr/>
        </p:nvGrpSpPr>
        <p:grpSpPr>
          <a:xfrm>
            <a:off x="5513760" y="407520"/>
            <a:ext cx="2507760" cy="1937160"/>
            <a:chOff x="5513760" y="407520"/>
            <a:chExt cx="2507760" cy="1937160"/>
          </a:xfrm>
        </p:grpSpPr>
        <p:grpSp>
          <p:nvGrpSpPr>
            <p:cNvPr id="207" name="Group 64"/>
            <p:cNvGrpSpPr/>
            <p:nvPr/>
          </p:nvGrpSpPr>
          <p:grpSpPr>
            <a:xfrm>
              <a:off x="6525360" y="407520"/>
              <a:ext cx="484560" cy="483840"/>
              <a:chOff x="6525360" y="407520"/>
              <a:chExt cx="484560" cy="483840"/>
            </a:xfrm>
          </p:grpSpPr>
          <p:sp>
            <p:nvSpPr>
              <p:cNvPr id="208" name="CustomShape 65"/>
              <p:cNvSpPr/>
              <p:nvPr/>
            </p:nvSpPr>
            <p:spPr>
              <a:xfrm>
                <a:off x="6525360" y="407520"/>
                <a:ext cx="423000" cy="483840"/>
              </a:xfrm>
              <a:custGeom>
                <a:avLst/>
                <a:gdLst/>
                <a:ahLst/>
                <a:cxnLst/>
                <a:rect l="l" t="t" r="r" b="b"/>
                <a:pathLst>
                  <a:path w="21600" h="21600">
                    <a:moveTo>
                      <a:pt x="12377" y="21600"/>
                    </a:moveTo>
                    <a:lnTo>
                      <a:pt x="9369" y="21276"/>
                    </a:lnTo>
                    <a:lnTo>
                      <a:pt x="6542" y="20325"/>
                    </a:lnTo>
                    <a:lnTo>
                      <a:pt x="4066" y="18803"/>
                    </a:lnTo>
                    <a:lnTo>
                      <a:pt x="2086" y="16800"/>
                    </a:lnTo>
                    <a:lnTo>
                      <a:pt x="723" y="14438"/>
                    </a:lnTo>
                    <a:lnTo>
                      <a:pt x="59" y="11859"/>
                    </a:lnTo>
                    <a:lnTo>
                      <a:pt x="0" y="10800"/>
                    </a:lnTo>
                    <a:lnTo>
                      <a:pt x="15" y="10269"/>
                    </a:lnTo>
                    <a:lnTo>
                      <a:pt x="533" y="7665"/>
                    </a:lnTo>
                    <a:lnTo>
                      <a:pt x="1760" y="5248"/>
                    </a:lnTo>
                    <a:lnTo>
                      <a:pt x="3625" y="3163"/>
                    </a:lnTo>
                    <a:lnTo>
                      <a:pt x="6014" y="1536"/>
                    </a:lnTo>
                    <a:lnTo>
                      <a:pt x="8784" y="465"/>
                    </a:lnTo>
                    <a:lnTo>
                      <a:pt x="11769" y="13"/>
                    </a:lnTo>
                    <a:lnTo>
                      <a:pt x="12377" y="0"/>
                    </a:lnTo>
                    <a:lnTo>
                      <a:pt x="12985" y="13"/>
                    </a:lnTo>
                    <a:lnTo>
                      <a:pt x="15970" y="465"/>
                    </a:lnTo>
                    <a:lnTo>
                      <a:pt x="18739" y="1536"/>
                    </a:lnTo>
                    <a:lnTo>
                      <a:pt x="21129" y="3163"/>
                    </a:lnTo>
                    <a:lnTo>
                      <a:pt x="21600" y="3600"/>
                    </a:lnTo>
                    <a:lnTo>
                      <a:pt x="11835" y="3600"/>
                    </a:lnTo>
                    <a:lnTo>
                      <a:pt x="11299" y="3646"/>
                    </a:lnTo>
                    <a:lnTo>
                      <a:pt x="8243" y="4551"/>
                    </a:lnTo>
                    <a:lnTo>
                      <a:pt x="5817" y="6407"/>
                    </a:lnTo>
                    <a:lnTo>
                      <a:pt x="4390" y="8932"/>
                    </a:lnTo>
                    <a:lnTo>
                      <a:pt x="4132" y="11331"/>
                    </a:lnTo>
                    <a:lnTo>
                      <a:pt x="4178" y="11741"/>
                    </a:lnTo>
                    <a:lnTo>
                      <a:pt x="5215" y="14407"/>
                    </a:lnTo>
                    <a:lnTo>
                      <a:pt x="7342" y="16524"/>
                    </a:lnTo>
                    <a:lnTo>
                      <a:pt x="10236" y="17769"/>
                    </a:lnTo>
                    <a:lnTo>
                      <a:pt x="11835" y="18000"/>
                    </a:lnTo>
                    <a:lnTo>
                      <a:pt x="21600" y="18000"/>
                    </a:lnTo>
                    <a:lnTo>
                      <a:pt x="21548" y="18052"/>
                    </a:lnTo>
                    <a:lnTo>
                      <a:pt x="19253" y="19780"/>
                    </a:lnTo>
                    <a:lnTo>
                      <a:pt x="16546" y="20969"/>
                    </a:lnTo>
                    <a:lnTo>
                      <a:pt x="13590" y="21548"/>
                    </a:lnTo>
                    <a:lnTo>
                      <a:pt x="12985" y="21587"/>
                    </a:lnTo>
                    <a:lnTo>
                      <a:pt x="12377" y="21600"/>
                    </a:lnTo>
                    <a:close/>
                  </a:path>
                </a:pathLst>
              </a:custGeom>
              <a:solidFill>
                <a:srgbClr val="2381D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09" name="CustomShape 66"/>
              <p:cNvSpPr/>
              <p:nvPr/>
            </p:nvSpPr>
            <p:spPr>
              <a:xfrm>
                <a:off x="6778440" y="488520"/>
                <a:ext cx="231480" cy="322560"/>
              </a:xfrm>
              <a:custGeom>
                <a:avLst/>
                <a:gdLst/>
                <a:ahLst/>
                <a:cxnLst/>
                <a:rect l="l" t="t" r="r" b="b"/>
                <a:pathLst>
                  <a:path w="21600" h="21600">
                    <a:moveTo>
                      <a:pt x="15844" y="21600"/>
                    </a:moveTo>
                    <a:lnTo>
                      <a:pt x="0" y="21600"/>
                    </a:lnTo>
                    <a:lnTo>
                      <a:pt x="979" y="21531"/>
                    </a:lnTo>
                    <a:lnTo>
                      <a:pt x="2919" y="21254"/>
                    </a:lnTo>
                    <a:lnTo>
                      <a:pt x="8200" y="19386"/>
                    </a:lnTo>
                    <a:lnTo>
                      <a:pt x="12082" y="16211"/>
                    </a:lnTo>
                    <a:lnTo>
                      <a:pt x="13974" y="12212"/>
                    </a:lnTo>
                    <a:lnTo>
                      <a:pt x="14058" y="10004"/>
                    </a:lnTo>
                    <a:lnTo>
                      <a:pt x="13974" y="9389"/>
                    </a:lnTo>
                    <a:lnTo>
                      <a:pt x="12082" y="5389"/>
                    </a:lnTo>
                    <a:lnTo>
                      <a:pt x="8200" y="2214"/>
                    </a:lnTo>
                    <a:lnTo>
                      <a:pt x="2919" y="346"/>
                    </a:lnTo>
                    <a:lnTo>
                      <a:pt x="0" y="0"/>
                    </a:lnTo>
                    <a:lnTo>
                      <a:pt x="15844" y="0"/>
                    </a:lnTo>
                    <a:lnTo>
                      <a:pt x="18933" y="3163"/>
                    </a:lnTo>
                    <a:lnTo>
                      <a:pt x="20923" y="6863"/>
                    </a:lnTo>
                    <a:lnTo>
                      <a:pt x="21600" y="10800"/>
                    </a:lnTo>
                    <a:lnTo>
                      <a:pt x="21573" y="11596"/>
                    </a:lnTo>
                    <a:lnTo>
                      <a:pt x="20628" y="15503"/>
                    </a:lnTo>
                    <a:lnTo>
                      <a:pt x="18387" y="19128"/>
                    </a:lnTo>
                    <a:lnTo>
                      <a:pt x="16473" y="21077"/>
                    </a:lnTo>
                    <a:lnTo>
                      <a:pt x="15844" y="21600"/>
                    </a:lnTo>
                    <a:close/>
                  </a:path>
                </a:pathLst>
              </a:custGeom>
              <a:solidFill>
                <a:srgbClr val="2381DF"/>
              </a:solidFill>
              <a:ln>
                <a:noFill/>
              </a:ln>
            </p:spPr>
            <p:style>
              <a:lnRef idx="0">
                <a:scrgbClr r="0" g="0" b="0"/>
              </a:lnRef>
              <a:fillRef idx="0">
                <a:scrgbClr r="0" g="0" b="0"/>
              </a:fillRef>
              <a:effectRef idx="0">
                <a:scrgbClr r="0" g="0" b="0"/>
              </a:effectRef>
              <a:fontRef idx="minor"/>
            </p:style>
            <p:txBody>
              <a:bodyPr/>
              <a:lstStyle/>
              <a:p>
                <a:endParaRPr lang="en-IN"/>
              </a:p>
            </p:txBody>
          </p:sp>
        </p:grpSp>
        <p:pic>
          <p:nvPicPr>
            <p:cNvPr id="210" name="Google Shape;192;p2"/>
            <p:cNvPicPr/>
            <p:nvPr/>
          </p:nvPicPr>
          <p:blipFill>
            <a:blip r:embed="rId2"/>
            <a:stretch/>
          </p:blipFill>
          <p:spPr>
            <a:xfrm>
              <a:off x="5513760" y="569160"/>
              <a:ext cx="2507760" cy="1775520"/>
            </a:xfrm>
            <a:prstGeom prst="rect">
              <a:avLst/>
            </a:prstGeom>
            <a:ln>
              <a:noFill/>
            </a:ln>
          </p:spPr>
        </p:pic>
      </p:grpSp>
      <p:sp>
        <p:nvSpPr>
          <p:cNvPr id="211" name="CustomShape 67"/>
          <p:cNvSpPr/>
          <p:nvPr/>
        </p:nvSpPr>
        <p:spPr>
          <a:xfrm>
            <a:off x="2387160" y="6858000"/>
            <a:ext cx="2108160" cy="595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40640" indent="-428400">
              <a:lnSpc>
                <a:spcPct val="115000"/>
              </a:lnSpc>
            </a:pPr>
            <a:r>
              <a:rPr lang="en-IN" sz="1700" b="1" strike="noStrike" spc="-1">
                <a:solidFill>
                  <a:srgbClr val="FFFFFF"/>
                </a:solidFill>
                <a:latin typeface="Trebuchet MS"/>
                <a:ea typeface="Trebuchet MS"/>
              </a:rPr>
              <a:t>GAUHAR ADEEL GHAZI</a:t>
            </a:r>
            <a:endParaRPr lang="en-IN" sz="1700" b="0" strike="noStrike" spc="-1">
              <a:latin typeface="Arial"/>
            </a:endParaRPr>
          </a:p>
        </p:txBody>
      </p:sp>
      <p:grpSp>
        <p:nvGrpSpPr>
          <p:cNvPr id="214" name="Group 70"/>
          <p:cNvGrpSpPr/>
          <p:nvPr/>
        </p:nvGrpSpPr>
        <p:grpSpPr>
          <a:xfrm>
            <a:off x="-1081080" y="1297800"/>
            <a:ext cx="6100200" cy="156600"/>
            <a:chOff x="-1081080" y="1297800"/>
            <a:chExt cx="6100200" cy="156600"/>
          </a:xfrm>
        </p:grpSpPr>
        <p:sp>
          <p:nvSpPr>
            <p:cNvPr id="215" name="CustomShape 71"/>
            <p:cNvSpPr/>
            <p:nvPr/>
          </p:nvSpPr>
          <p:spPr>
            <a:xfrm>
              <a:off x="-1081080" y="1350000"/>
              <a:ext cx="6100200" cy="518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16" name="CustomShape 72"/>
            <p:cNvSpPr/>
            <p:nvPr/>
          </p:nvSpPr>
          <p:spPr>
            <a:xfrm>
              <a:off x="4914720" y="1297800"/>
              <a:ext cx="104400" cy="15660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 name="TextBox 1">
            <a:extLst>
              <a:ext uri="{FF2B5EF4-FFF2-40B4-BE49-F238E27FC236}">
                <a16:creationId xmlns:a16="http://schemas.microsoft.com/office/drawing/2014/main" id="{792E5960-3F62-CF28-6406-37B0AF5976BD}"/>
              </a:ext>
            </a:extLst>
          </p:cNvPr>
          <p:cNvSpPr txBox="1"/>
          <p:nvPr/>
        </p:nvSpPr>
        <p:spPr>
          <a:xfrm>
            <a:off x="4006477" y="5780648"/>
            <a:ext cx="6659776" cy="4247317"/>
          </a:xfrm>
          <a:prstGeom prst="rect">
            <a:avLst/>
          </a:prstGeom>
          <a:noFill/>
        </p:spPr>
        <p:txBody>
          <a:bodyPr wrap="square" rtlCol="0">
            <a:spAutoFit/>
          </a:bodyPr>
          <a:lstStyle/>
          <a:p>
            <a:pPr marL="285750" indent="-285750">
              <a:buFont typeface="Arial" panose="020B0604020202020204" pitchFamily="34" charset="0"/>
              <a:buChar char="•"/>
            </a:pPr>
            <a:r>
              <a:rPr lang="en-US" sz="5400" dirty="0">
                <a:latin typeface="Cambria" panose="02040503050406030204" pitchFamily="18" charset="0"/>
                <a:ea typeface="Cambria" panose="02040503050406030204" pitchFamily="18" charset="0"/>
              </a:rPr>
              <a:t>   Aakash Chari</a:t>
            </a:r>
          </a:p>
          <a:p>
            <a:pPr marL="285750" indent="-285750">
              <a:buFont typeface="Arial" panose="020B0604020202020204" pitchFamily="34" charset="0"/>
              <a:buChar char="•"/>
            </a:pPr>
            <a:r>
              <a:rPr lang="en-US" sz="5400" dirty="0">
                <a:latin typeface="Cambria" panose="02040503050406030204" pitchFamily="18" charset="0"/>
                <a:ea typeface="Cambria" panose="02040503050406030204" pitchFamily="18" charset="0"/>
              </a:rPr>
              <a:t>   Aniket Pandey</a:t>
            </a:r>
          </a:p>
          <a:p>
            <a:pPr marL="285750" indent="-285750">
              <a:buFont typeface="Arial" panose="020B0604020202020204" pitchFamily="34" charset="0"/>
              <a:buChar char="•"/>
            </a:pPr>
            <a:r>
              <a:rPr lang="en-US" sz="5400" dirty="0">
                <a:latin typeface="Cambria" panose="02040503050406030204" pitchFamily="18" charset="0"/>
                <a:ea typeface="Cambria" panose="02040503050406030204" pitchFamily="18" charset="0"/>
              </a:rPr>
              <a:t>   Jishnu Nair</a:t>
            </a:r>
          </a:p>
          <a:p>
            <a:pPr marL="285750" indent="-285750">
              <a:buFont typeface="Arial" panose="020B0604020202020204" pitchFamily="34" charset="0"/>
              <a:buChar char="•"/>
            </a:pPr>
            <a:r>
              <a:rPr lang="en-US" sz="5400" dirty="0">
                <a:latin typeface="Cambria" panose="02040503050406030204" pitchFamily="18" charset="0"/>
                <a:ea typeface="Cambria" panose="02040503050406030204" pitchFamily="18" charset="0"/>
              </a:rPr>
              <a:t>   Jalaluddin Ansari</a:t>
            </a:r>
          </a:p>
          <a:p>
            <a:pPr marL="285750" indent="-285750">
              <a:buFont typeface="Arial" panose="020B0604020202020204" pitchFamily="34" charset="0"/>
              <a:buChar char="•"/>
            </a:pPr>
            <a:r>
              <a:rPr lang="en-US" sz="5400" dirty="0">
                <a:latin typeface="Cambria" panose="02040503050406030204" pitchFamily="18" charset="0"/>
                <a:ea typeface="Cambria" panose="02040503050406030204" pitchFamily="18" charset="0"/>
              </a:rPr>
              <a:t>   Shivani Singh</a:t>
            </a:r>
            <a:endParaRPr lang="en-IN" sz="5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D32F6084-189D-EC83-DB63-04E2A875B3FD}"/>
              </a:ext>
            </a:extLst>
          </p:cNvPr>
          <p:cNvSpPr txBox="1"/>
          <p:nvPr/>
        </p:nvSpPr>
        <p:spPr>
          <a:xfrm flipH="1">
            <a:off x="3767685" y="4109553"/>
            <a:ext cx="2757675" cy="923330"/>
          </a:xfrm>
          <a:prstGeom prst="rect">
            <a:avLst/>
          </a:prstGeom>
          <a:noFill/>
        </p:spPr>
        <p:txBody>
          <a:bodyPr wrap="square" rtlCol="0">
            <a:spAutoFit/>
          </a:bodyPr>
          <a:lstStyle/>
          <a:p>
            <a:r>
              <a:rPr lang="en-US" sz="5400" dirty="0"/>
              <a:t>NAMES</a:t>
            </a:r>
            <a:endParaRPr lang="en-IN" sz="5400" dirty="0"/>
          </a:p>
        </p:txBody>
      </p:sp>
      <p:sp>
        <p:nvSpPr>
          <p:cNvPr id="4" name="TextBox 3">
            <a:extLst>
              <a:ext uri="{FF2B5EF4-FFF2-40B4-BE49-F238E27FC236}">
                <a16:creationId xmlns:a16="http://schemas.microsoft.com/office/drawing/2014/main" id="{0C0927B5-C357-76E2-A0EA-AC48FFB8AA33}"/>
              </a:ext>
            </a:extLst>
          </p:cNvPr>
          <p:cNvSpPr txBox="1"/>
          <p:nvPr/>
        </p:nvSpPr>
        <p:spPr>
          <a:xfrm>
            <a:off x="12518205" y="4109553"/>
            <a:ext cx="3296937" cy="923330"/>
          </a:xfrm>
          <a:prstGeom prst="rect">
            <a:avLst/>
          </a:prstGeom>
          <a:noFill/>
        </p:spPr>
        <p:txBody>
          <a:bodyPr wrap="square" rtlCol="0">
            <a:spAutoFit/>
          </a:bodyPr>
          <a:lstStyle/>
          <a:p>
            <a:r>
              <a:rPr lang="en-US" sz="5400" dirty="0">
                <a:latin typeface="Cambria" panose="02040503050406030204" pitchFamily="18" charset="0"/>
                <a:ea typeface="Cambria" panose="02040503050406030204" pitchFamily="18" charset="0"/>
              </a:rPr>
              <a:t>EMAIL-ID</a:t>
            </a:r>
            <a:endParaRPr lang="en-IN" sz="54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76E3D676-63BC-09EA-A4BD-E2C8D8CDA7F9}"/>
              </a:ext>
            </a:extLst>
          </p:cNvPr>
          <p:cNvSpPr txBox="1"/>
          <p:nvPr/>
        </p:nvSpPr>
        <p:spPr>
          <a:xfrm>
            <a:off x="12518205" y="5780647"/>
            <a:ext cx="11980985" cy="4247317"/>
          </a:xfrm>
          <a:prstGeom prst="rect">
            <a:avLst/>
          </a:prstGeom>
          <a:noFill/>
        </p:spPr>
        <p:txBody>
          <a:bodyPr wrap="square" rtlCol="0">
            <a:spAutoFit/>
          </a:bodyPr>
          <a:lstStyle/>
          <a:p>
            <a:r>
              <a:rPr lang="en-US" sz="5400" dirty="0">
                <a:latin typeface="Cambria" panose="02040503050406030204" pitchFamily="18" charset="0"/>
                <a:ea typeface="Cambria" panose="02040503050406030204" pitchFamily="18" charset="0"/>
                <a:hlinkClick r:id="rId3"/>
              </a:rPr>
              <a:t>chariaakash08@gmail.com</a:t>
            </a:r>
            <a:endParaRPr lang="en-US" sz="5400" dirty="0">
              <a:latin typeface="Cambria" panose="02040503050406030204" pitchFamily="18" charset="0"/>
              <a:ea typeface="Cambria" panose="02040503050406030204" pitchFamily="18" charset="0"/>
            </a:endParaRPr>
          </a:p>
          <a:p>
            <a:r>
              <a:rPr lang="en-US" sz="5400" dirty="0">
                <a:latin typeface="Cambria" panose="02040503050406030204" pitchFamily="18" charset="0"/>
                <a:ea typeface="Cambria" panose="02040503050406030204" pitchFamily="18" charset="0"/>
                <a:hlinkClick r:id="rId4"/>
              </a:rPr>
              <a:t>aniketpandey162003@gmail.com</a:t>
            </a:r>
            <a:endParaRPr lang="en-US" sz="5400" dirty="0">
              <a:latin typeface="Cambria" panose="02040503050406030204" pitchFamily="18" charset="0"/>
              <a:ea typeface="Cambria" panose="02040503050406030204" pitchFamily="18" charset="0"/>
            </a:endParaRPr>
          </a:p>
          <a:p>
            <a:r>
              <a:rPr lang="en-US" sz="5400" dirty="0">
                <a:latin typeface="Cambria" panose="02040503050406030204" pitchFamily="18" charset="0"/>
                <a:ea typeface="Cambria" panose="02040503050406030204" pitchFamily="18" charset="0"/>
                <a:hlinkClick r:id="rId5"/>
              </a:rPr>
              <a:t>jnair256@gmail.com</a:t>
            </a:r>
            <a:endParaRPr lang="en-US" sz="5400" dirty="0">
              <a:latin typeface="Cambria" panose="02040503050406030204" pitchFamily="18" charset="0"/>
              <a:ea typeface="Cambria" panose="02040503050406030204" pitchFamily="18" charset="0"/>
            </a:endParaRPr>
          </a:p>
          <a:p>
            <a:r>
              <a:rPr lang="en-US" sz="5400" dirty="0">
                <a:latin typeface="Cambria" panose="02040503050406030204" pitchFamily="18" charset="0"/>
                <a:ea typeface="Cambria" panose="02040503050406030204" pitchFamily="18" charset="0"/>
                <a:hlinkClick r:id="rId6"/>
              </a:rPr>
              <a:t>ajtechno01@gmail.com</a:t>
            </a:r>
            <a:endParaRPr lang="en-US" sz="5400" dirty="0">
              <a:latin typeface="Cambria" panose="02040503050406030204" pitchFamily="18" charset="0"/>
              <a:ea typeface="Cambria" panose="02040503050406030204" pitchFamily="18" charset="0"/>
            </a:endParaRPr>
          </a:p>
          <a:p>
            <a:r>
              <a:rPr lang="en-US" sz="5400" dirty="0">
                <a:latin typeface="Cambria" panose="02040503050406030204" pitchFamily="18" charset="0"/>
                <a:ea typeface="Cambria" panose="02040503050406030204" pitchFamily="18" charset="0"/>
                <a:hlinkClick r:id="rId7"/>
              </a:rPr>
              <a:t>shivanisingh07080708@gmail.com</a:t>
            </a:r>
            <a:endParaRPr lang="en-US" sz="5400"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8516160" y="854280"/>
            <a:ext cx="7351200" cy="1298160"/>
          </a:xfrm>
          <a:prstGeom prst="rect">
            <a:avLst/>
          </a:prstGeom>
          <a:noFill/>
          <a:ln>
            <a:noFill/>
          </a:ln>
        </p:spPr>
        <p:txBody>
          <a:bodyPr lIns="0" tIns="0" rIns="0" bIns="0">
            <a:normAutofit/>
          </a:bodyPr>
          <a:lstStyle/>
          <a:p>
            <a:pPr algn="ctr">
              <a:lnSpc>
                <a:spcPct val="100000"/>
              </a:lnSpc>
            </a:pPr>
            <a:r>
              <a:rPr lang="en-IN" sz="6600" b="0" strike="noStrike" spc="-1">
                <a:solidFill>
                  <a:srgbClr val="000000"/>
                </a:solidFill>
                <a:latin typeface="Bookman Old Style"/>
                <a:ea typeface="Arial"/>
              </a:rPr>
              <a:t>INTRODUCTION</a:t>
            </a:r>
            <a:endParaRPr lang="en-IN" sz="6600" b="0" strike="noStrike" spc="-1">
              <a:solidFill>
                <a:srgbClr val="000000"/>
              </a:solidFill>
              <a:latin typeface="Arial"/>
            </a:endParaRPr>
          </a:p>
        </p:txBody>
      </p:sp>
      <p:sp>
        <p:nvSpPr>
          <p:cNvPr id="218" name="CustomShape 2"/>
          <p:cNvSpPr/>
          <p:nvPr/>
        </p:nvSpPr>
        <p:spPr>
          <a:xfrm>
            <a:off x="15765120" y="1316520"/>
            <a:ext cx="8699040" cy="1022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219" name="Group 3"/>
          <p:cNvGrpSpPr/>
          <p:nvPr/>
        </p:nvGrpSpPr>
        <p:grpSpPr>
          <a:xfrm>
            <a:off x="99360" y="1297800"/>
            <a:ext cx="8567280" cy="241560"/>
            <a:chOff x="99360" y="1297800"/>
            <a:chExt cx="8567280" cy="241560"/>
          </a:xfrm>
        </p:grpSpPr>
        <p:sp>
          <p:nvSpPr>
            <p:cNvPr id="220" name="CustomShape 4"/>
            <p:cNvSpPr/>
            <p:nvPr/>
          </p:nvSpPr>
          <p:spPr>
            <a:xfrm>
              <a:off x="99360" y="1378440"/>
              <a:ext cx="8567280" cy="8028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21" name="CustomShape 5"/>
            <p:cNvSpPr/>
            <p:nvPr/>
          </p:nvSpPr>
          <p:spPr>
            <a:xfrm>
              <a:off x="8519760" y="1297800"/>
              <a:ext cx="146520" cy="24156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22" name="CustomShape 6"/>
          <p:cNvSpPr/>
          <p:nvPr/>
        </p:nvSpPr>
        <p:spPr>
          <a:xfrm>
            <a:off x="99360" y="2944800"/>
            <a:ext cx="13917960" cy="947268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p:style>
        <p:txBody>
          <a:bodyPr/>
          <a:lstStyle/>
          <a:p>
            <a:endParaRPr lang="en-IN"/>
          </a:p>
        </p:txBody>
      </p:sp>
      <p:sp>
        <p:nvSpPr>
          <p:cNvPr id="223" name="CustomShape 7"/>
          <p:cNvSpPr/>
          <p:nvPr/>
        </p:nvSpPr>
        <p:spPr>
          <a:xfrm>
            <a:off x="293760" y="4498200"/>
            <a:ext cx="13179240" cy="540504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IN" sz="3200" b="0" strike="noStrike" spc="-1">
                <a:solidFill>
                  <a:srgbClr val="FFE5A2"/>
                </a:solidFill>
                <a:latin typeface="Arial"/>
                <a:ea typeface="Arial"/>
              </a:rPr>
              <a:t>Malaria is a disease that has plagued humanity for centuries, causing millions of deaths and untold suffering. It is caused by a parasite that is transmitted through the bites of infected mosquitoes, and it affects people in tropical and subtropical regions around the world. </a:t>
            </a:r>
            <a:endParaRPr lang="en-IN" sz="3200" b="0" strike="noStrike" spc="-1">
              <a:latin typeface="Arial"/>
            </a:endParaRPr>
          </a:p>
          <a:p>
            <a:pPr algn="just">
              <a:lnSpc>
                <a:spcPct val="90000"/>
              </a:lnSpc>
            </a:pPr>
            <a:endParaRPr lang="en-IN" sz="3200" b="0" strike="noStrike" spc="-1">
              <a:latin typeface="Arial"/>
            </a:endParaRPr>
          </a:p>
          <a:p>
            <a:pPr algn="just">
              <a:lnSpc>
                <a:spcPct val="90000"/>
              </a:lnSpc>
            </a:pPr>
            <a:r>
              <a:rPr lang="en-IN" sz="3200" b="0" strike="noStrike" spc="-1">
                <a:solidFill>
                  <a:srgbClr val="FFE5A2"/>
                </a:solidFill>
                <a:latin typeface="Arial"/>
                <a:ea typeface="Arial"/>
              </a:rPr>
              <a:t>Despite efforts to control and eradicate the disease, malaria remains a major public health challenge, particularly in developing countries where resources are limited. In addition to its human toll, malaria also has significant economic impacts. The disease can cause lost productivity due to illness and death, as well as increased healthcare costs and decreased tourism in affected areas. As such, finding effective ways to detect and treat malaria is crucial for both individual and global health.</a:t>
            </a:r>
            <a:endParaRPr lang="en-IN" sz="3200" b="0" strike="noStrike" spc="-1">
              <a:latin typeface="Arial"/>
            </a:endParaRPr>
          </a:p>
        </p:txBody>
      </p:sp>
      <p:pic>
        <p:nvPicPr>
          <p:cNvPr id="224" name="Picture 2"/>
          <p:cNvPicPr/>
          <p:nvPr/>
        </p:nvPicPr>
        <p:blipFill>
          <a:blip r:embed="rId2"/>
          <a:stretch/>
        </p:blipFill>
        <p:spPr>
          <a:xfrm>
            <a:off x="15090840" y="3843360"/>
            <a:ext cx="8699040" cy="770796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8708760" y="852120"/>
            <a:ext cx="7351200" cy="1298160"/>
          </a:xfrm>
          <a:prstGeom prst="rect">
            <a:avLst/>
          </a:prstGeom>
          <a:noFill/>
          <a:ln>
            <a:noFill/>
          </a:ln>
        </p:spPr>
        <p:txBody>
          <a:bodyPr lIns="0" tIns="0" rIns="0" bIns="0">
            <a:normAutofit/>
          </a:bodyPr>
          <a:lstStyle/>
          <a:p>
            <a:pPr algn="ctr">
              <a:lnSpc>
                <a:spcPct val="100000"/>
              </a:lnSpc>
            </a:pPr>
            <a:r>
              <a:rPr lang="en-IN" sz="5300" b="0" strike="noStrike" spc="-1">
                <a:solidFill>
                  <a:srgbClr val="000000"/>
                </a:solidFill>
                <a:latin typeface="Bookman Old Style"/>
                <a:ea typeface="Arial"/>
              </a:rPr>
              <a:t>PROJECT</a:t>
            </a:r>
            <a:r>
              <a:rPr lang="en-IN" sz="5900" b="0" strike="noStrike" spc="-1">
                <a:solidFill>
                  <a:srgbClr val="000000"/>
                </a:solidFill>
                <a:latin typeface="Arial"/>
                <a:ea typeface="Arial"/>
              </a:rPr>
              <a:t> </a:t>
            </a:r>
            <a:r>
              <a:rPr lang="en-IN" sz="5300" b="0" strike="noStrike" spc="-1">
                <a:solidFill>
                  <a:srgbClr val="000000"/>
                </a:solidFill>
                <a:latin typeface="Bookman Old Style"/>
                <a:ea typeface="Arial"/>
              </a:rPr>
              <a:t>SUMMARY</a:t>
            </a:r>
            <a:endParaRPr lang="en-IN" sz="5300" b="0" strike="noStrike" spc="-1">
              <a:solidFill>
                <a:srgbClr val="000000"/>
              </a:solidFill>
              <a:latin typeface="Arial"/>
            </a:endParaRPr>
          </a:p>
        </p:txBody>
      </p:sp>
      <p:sp>
        <p:nvSpPr>
          <p:cNvPr id="226" name="CustomShape 2"/>
          <p:cNvSpPr/>
          <p:nvPr/>
        </p:nvSpPr>
        <p:spPr>
          <a:xfrm>
            <a:off x="16134120" y="1283400"/>
            <a:ext cx="8118720" cy="1112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227" name="Group 3"/>
          <p:cNvGrpSpPr/>
          <p:nvPr/>
        </p:nvGrpSpPr>
        <p:grpSpPr>
          <a:xfrm>
            <a:off x="442080" y="1157400"/>
            <a:ext cx="8192520" cy="474480"/>
            <a:chOff x="442080" y="1157400"/>
            <a:chExt cx="8192520" cy="474480"/>
          </a:xfrm>
        </p:grpSpPr>
        <p:sp>
          <p:nvSpPr>
            <p:cNvPr id="228" name="CustomShape 4"/>
            <p:cNvSpPr/>
            <p:nvPr/>
          </p:nvSpPr>
          <p:spPr>
            <a:xfrm>
              <a:off x="442080" y="1315800"/>
              <a:ext cx="8192520" cy="1580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29" name="CustomShape 5"/>
            <p:cNvSpPr/>
            <p:nvPr/>
          </p:nvSpPr>
          <p:spPr>
            <a:xfrm>
              <a:off x="8494200" y="1157400"/>
              <a:ext cx="140400" cy="47448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30" name="CustomShape 6"/>
          <p:cNvSpPr/>
          <p:nvPr/>
        </p:nvSpPr>
        <p:spPr>
          <a:xfrm>
            <a:off x="11922840" y="4388760"/>
            <a:ext cx="11804760" cy="666720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IN" sz="2800" b="0" strike="noStrike" spc="-1">
                <a:solidFill>
                  <a:srgbClr val="FFFFFF"/>
                </a:solidFill>
                <a:latin typeface="Arial"/>
                <a:ea typeface="Arial"/>
              </a:rPr>
              <a:t>Monkeypox is an infectious viral disease that can occur in humans and a few other animals. Monkeypox virus, scientifically called zoonotic viruses in the genus Orthopoxvirus, is the cause of the disease. It may spread from infected animals by handling infected meat or via bites or scratches.</a:t>
            </a:r>
            <a:endParaRPr lang="en-IN" sz="2800" b="0" strike="noStrike" spc="-1">
              <a:latin typeface="Arial"/>
            </a:endParaRPr>
          </a:p>
          <a:p>
            <a:pPr algn="just">
              <a:lnSpc>
                <a:spcPct val="90000"/>
              </a:lnSpc>
            </a:pPr>
            <a:endParaRPr lang="en-IN" sz="2800" b="0" strike="noStrike" spc="-1">
              <a:latin typeface="Arial"/>
            </a:endParaRPr>
          </a:p>
          <a:p>
            <a:pPr algn="just">
              <a:lnSpc>
                <a:spcPct val="90000"/>
              </a:lnSpc>
            </a:pPr>
            <a:r>
              <a:rPr lang="en-IN" sz="2800" b="0" strike="noStrike" spc="-1">
                <a:solidFill>
                  <a:srgbClr val="FFFFFF"/>
                </a:solidFill>
                <a:latin typeface="Arial"/>
                <a:ea typeface="Arial"/>
              </a:rPr>
              <a:t>Human-to-human transmission can occur through exposure to infected body fluids, contaminated objects, contaminated tiny droplets, and possibly the airborne route. The first confirmed case was traced to an individual with travel links to Nigeria (where the disease is endemic) and was detected on May 6, 2022. Although, the cases were already spreading in the previous months, according to suggestions. From 18 May onwards, cases were reported from an increasing number `of countries and regions, predominantly in Europe but also in North and South America, Asia, Africa, and Australia. </a:t>
            </a:r>
            <a:endParaRPr lang="en-IN" sz="2800" b="0" strike="noStrike" spc="-1">
              <a:latin typeface="Arial"/>
            </a:endParaRPr>
          </a:p>
          <a:p>
            <a:pPr algn="just">
              <a:lnSpc>
                <a:spcPct val="90000"/>
              </a:lnSpc>
            </a:pPr>
            <a:endParaRPr lang="en-IN" sz="2800" b="0" strike="noStrike" spc="-1">
              <a:latin typeface="Arial"/>
            </a:endParaRPr>
          </a:p>
          <a:p>
            <a:pPr algn="just">
              <a:lnSpc>
                <a:spcPct val="90000"/>
              </a:lnSpc>
            </a:pPr>
            <a:r>
              <a:rPr lang="en-IN" sz="2800" b="0" strike="noStrike" spc="-1">
                <a:solidFill>
                  <a:srgbClr val="FFFFFF"/>
                </a:solidFill>
                <a:latin typeface="Arial"/>
                <a:ea typeface="Arial"/>
              </a:rPr>
              <a:t>The World Health Organization has declared this an "Evolving Health Threat" rather than a Public Health Emergency of International Concern.</a:t>
            </a:r>
            <a:endParaRPr lang="en-IN" sz="2800" b="0" strike="noStrike" spc="-1">
              <a:latin typeface="Arial"/>
            </a:endParaRPr>
          </a:p>
        </p:txBody>
      </p:sp>
      <p:grpSp>
        <p:nvGrpSpPr>
          <p:cNvPr id="231" name="Group 7"/>
          <p:cNvGrpSpPr/>
          <p:nvPr/>
        </p:nvGrpSpPr>
        <p:grpSpPr>
          <a:xfrm>
            <a:off x="9169560" y="2322360"/>
            <a:ext cx="15267600" cy="10130040"/>
            <a:chOff x="9169560" y="2322360"/>
            <a:chExt cx="15267600" cy="10130040"/>
          </a:xfrm>
        </p:grpSpPr>
        <p:sp>
          <p:nvSpPr>
            <p:cNvPr id="232" name="CustomShape 8"/>
            <p:cNvSpPr/>
            <p:nvPr/>
          </p:nvSpPr>
          <p:spPr>
            <a:xfrm>
              <a:off x="9169560" y="2322360"/>
              <a:ext cx="15267600" cy="1013004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p:style>
          <p:txBody>
            <a:bodyPr/>
            <a:lstStyle/>
            <a:p>
              <a:endParaRPr lang="en-IN"/>
            </a:p>
          </p:txBody>
        </p:sp>
        <p:sp>
          <p:nvSpPr>
            <p:cNvPr id="233" name="CustomShape 9"/>
            <p:cNvSpPr/>
            <p:nvPr/>
          </p:nvSpPr>
          <p:spPr>
            <a:xfrm>
              <a:off x="10471320" y="2924280"/>
              <a:ext cx="12838320" cy="892548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p:style>
          <p:txBody>
            <a:bodyPr/>
            <a:lstStyle/>
            <a:p>
              <a:endParaRPr lang="en-IN"/>
            </a:p>
          </p:txBody>
        </p:sp>
      </p:grpSp>
      <p:pic>
        <p:nvPicPr>
          <p:cNvPr id="234" name="Google Shape;228;p4"/>
          <p:cNvPicPr/>
          <p:nvPr/>
        </p:nvPicPr>
        <p:blipFill>
          <a:blip r:embed="rId2"/>
          <a:stretch/>
        </p:blipFill>
        <p:spPr>
          <a:xfrm>
            <a:off x="6270120" y="3078000"/>
            <a:ext cx="3782520" cy="8985240"/>
          </a:xfrm>
          <a:prstGeom prst="rect">
            <a:avLst/>
          </a:prstGeom>
          <a:ln>
            <a:noFill/>
          </a:ln>
        </p:spPr>
      </p:pic>
      <p:sp>
        <p:nvSpPr>
          <p:cNvPr id="235" name="CustomShape 10"/>
          <p:cNvSpPr/>
          <p:nvPr/>
        </p:nvSpPr>
        <p:spPr>
          <a:xfrm>
            <a:off x="10471320" y="3534294"/>
            <a:ext cx="12083880" cy="7257426"/>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US" sz="3200" b="0" strike="noStrike" spc="-1" dirty="0">
                <a:solidFill>
                  <a:srgbClr val="FFE5A2"/>
                </a:solidFill>
                <a:latin typeface="Arial"/>
                <a:ea typeface="Arial"/>
              </a:rPr>
              <a:t>As we all know that Malaria is a serious disease that spreads when you’re bitten by a mosquito infected by tiny parasites. When it bites, the mosquito injects malaria parasites into your bloodstream. </a:t>
            </a:r>
          </a:p>
          <a:p>
            <a:pPr algn="just">
              <a:lnSpc>
                <a:spcPct val="90000"/>
              </a:lnSpc>
            </a:pPr>
            <a:r>
              <a:rPr lang="en-US" sz="3200" b="0" strike="noStrike" spc="-1" dirty="0">
                <a:solidFill>
                  <a:srgbClr val="FFE5A2"/>
                </a:solidFill>
                <a:latin typeface="Arial"/>
                <a:ea typeface="Arial"/>
              </a:rPr>
              <a:t>However, it can be diagnosed if a proper medication is given to the patient on right time to protect them from this dangerous. That is why it is important to detect the disease as early as possible for prevention. </a:t>
            </a:r>
          </a:p>
          <a:p>
            <a:pPr algn="just">
              <a:lnSpc>
                <a:spcPct val="90000"/>
              </a:lnSpc>
            </a:pPr>
            <a:r>
              <a:rPr lang="en-US" sz="3200" b="0" strike="noStrike" spc="-1" dirty="0">
                <a:solidFill>
                  <a:srgbClr val="FFE5A2"/>
                </a:solidFill>
                <a:latin typeface="Arial"/>
                <a:ea typeface="Arial"/>
              </a:rPr>
              <a:t>Our project focuses on detecting the cells causing malaria. We have used some python libraries for data preprocessing like </a:t>
            </a:r>
            <a:r>
              <a:rPr lang="en-US" sz="3200" b="0" strike="noStrike" spc="-1" dirty="0" err="1">
                <a:solidFill>
                  <a:srgbClr val="FFE5A2"/>
                </a:solidFill>
                <a:latin typeface="Arial"/>
                <a:ea typeface="Arial"/>
              </a:rPr>
              <a:t>Numpy</a:t>
            </a:r>
            <a:r>
              <a:rPr lang="en-US" sz="3200" b="0" strike="noStrike" spc="-1" dirty="0">
                <a:solidFill>
                  <a:srgbClr val="FFE5A2"/>
                </a:solidFill>
                <a:latin typeface="Arial"/>
                <a:ea typeface="Arial"/>
              </a:rPr>
              <a:t> and Pandas for Data Visualization Matplotlib and Seaborn</a:t>
            </a:r>
          </a:p>
          <a:p>
            <a:pPr algn="just">
              <a:lnSpc>
                <a:spcPct val="90000"/>
              </a:lnSpc>
            </a:pPr>
            <a:r>
              <a:rPr lang="en-US" sz="3200" b="0" strike="noStrike" spc="-1" dirty="0">
                <a:solidFill>
                  <a:srgbClr val="FFE5A2"/>
                </a:solidFill>
                <a:latin typeface="Arial"/>
              </a:rPr>
              <a:t>and for Training the model we have used </a:t>
            </a:r>
            <a:r>
              <a:rPr lang="en-US" sz="3200" b="0" strike="noStrike" spc="-1" dirty="0" err="1">
                <a:solidFill>
                  <a:srgbClr val="FFE5A2"/>
                </a:solidFill>
                <a:latin typeface="Arial"/>
              </a:rPr>
              <a:t>Te</a:t>
            </a:r>
            <a:r>
              <a:rPr lang="en-US" sz="3200" spc="-1" dirty="0" err="1">
                <a:solidFill>
                  <a:srgbClr val="FFE5A2"/>
                </a:solidFill>
                <a:latin typeface="Arial"/>
              </a:rPr>
              <a:t>nsorflow</a:t>
            </a:r>
            <a:r>
              <a:rPr lang="en-US" sz="3200" spc="-1" dirty="0">
                <a:solidFill>
                  <a:srgbClr val="FFE5A2"/>
                </a:solidFill>
                <a:latin typeface="Arial"/>
              </a:rPr>
              <a:t> and Scikit-learn based on Convolutional Neural Network (CNN) one of the type of Machine Learning.</a:t>
            </a:r>
            <a:endParaRPr lang="en-IN"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8552880" y="945360"/>
            <a:ext cx="8227080" cy="1300320"/>
          </a:xfrm>
          <a:prstGeom prst="rect">
            <a:avLst/>
          </a:prstGeom>
          <a:noFill/>
          <a:ln>
            <a:noFill/>
          </a:ln>
        </p:spPr>
        <p:txBody>
          <a:bodyPr lIns="0" tIns="0" rIns="0" bIns="0">
            <a:normAutofit fontScale="92500" lnSpcReduction="10000"/>
          </a:bodyPr>
          <a:lstStyle/>
          <a:p>
            <a:pPr algn="ctr">
              <a:lnSpc>
                <a:spcPct val="100000"/>
              </a:lnSpc>
            </a:pPr>
            <a:r>
              <a:rPr lang="en-IN" sz="4970" b="0" strike="noStrike" spc="-1">
                <a:solidFill>
                  <a:srgbClr val="000000"/>
                </a:solidFill>
                <a:latin typeface="Bookman Old Style"/>
                <a:ea typeface="Arial"/>
              </a:rPr>
              <a:t>PURPOSE OF THE PROJECT</a:t>
            </a:r>
            <a:endParaRPr lang="en-IN" sz="4970" b="0" strike="noStrike" spc="-1">
              <a:solidFill>
                <a:srgbClr val="000000"/>
              </a:solidFill>
              <a:latin typeface="Arial"/>
            </a:endParaRPr>
          </a:p>
        </p:txBody>
      </p:sp>
      <p:sp>
        <p:nvSpPr>
          <p:cNvPr id="237" name="CustomShape 2"/>
          <p:cNvSpPr/>
          <p:nvPr/>
        </p:nvSpPr>
        <p:spPr>
          <a:xfrm>
            <a:off x="16780320" y="1292400"/>
            <a:ext cx="7286040" cy="9900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238" name="Group 3"/>
          <p:cNvGrpSpPr/>
          <p:nvPr/>
        </p:nvGrpSpPr>
        <p:grpSpPr>
          <a:xfrm>
            <a:off x="317160" y="1125000"/>
            <a:ext cx="8006040" cy="399960"/>
            <a:chOff x="317160" y="1125000"/>
            <a:chExt cx="8006040" cy="399960"/>
          </a:xfrm>
        </p:grpSpPr>
        <p:sp>
          <p:nvSpPr>
            <p:cNvPr id="239" name="CustomShape 4"/>
            <p:cNvSpPr/>
            <p:nvPr/>
          </p:nvSpPr>
          <p:spPr>
            <a:xfrm>
              <a:off x="317160" y="1258560"/>
              <a:ext cx="8006040" cy="13320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40" name="CustomShape 5"/>
            <p:cNvSpPr/>
            <p:nvPr/>
          </p:nvSpPr>
          <p:spPr>
            <a:xfrm>
              <a:off x="8186040" y="1125000"/>
              <a:ext cx="137160" cy="39996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pic>
        <p:nvPicPr>
          <p:cNvPr id="241" name="Google Shape;239;p5"/>
          <p:cNvPicPr/>
          <p:nvPr/>
        </p:nvPicPr>
        <p:blipFill>
          <a:blip r:embed="rId2"/>
          <a:stretch/>
        </p:blipFill>
        <p:spPr>
          <a:xfrm>
            <a:off x="9983520" y="3142440"/>
            <a:ext cx="13163760" cy="7430760"/>
          </a:xfrm>
          <a:prstGeom prst="rect">
            <a:avLst/>
          </a:prstGeom>
          <a:ln>
            <a:noFill/>
          </a:ln>
          <a:effectLst>
            <a:reflection blurRad="12700" stA="38000" endPos="28000" dist="5000" dir="5400000" sy="-100000" algn="bl" rotWithShape="0"/>
          </a:effectLst>
        </p:spPr>
      </p:pic>
      <p:pic>
        <p:nvPicPr>
          <p:cNvPr id="242" name="Google Shape;240;p5"/>
          <p:cNvPicPr/>
          <p:nvPr/>
        </p:nvPicPr>
        <p:blipFill>
          <a:blip r:embed="rId3"/>
          <a:stretch/>
        </p:blipFill>
        <p:spPr>
          <a:xfrm>
            <a:off x="11009880" y="8793360"/>
            <a:ext cx="952200" cy="1037880"/>
          </a:xfrm>
          <a:prstGeom prst="rect">
            <a:avLst/>
          </a:prstGeom>
          <a:ln>
            <a:noFill/>
          </a:ln>
        </p:spPr>
      </p:pic>
      <p:sp>
        <p:nvSpPr>
          <p:cNvPr id="243" name="CustomShape 6"/>
          <p:cNvSpPr/>
          <p:nvPr/>
        </p:nvSpPr>
        <p:spPr>
          <a:xfrm>
            <a:off x="12203280" y="7430760"/>
            <a:ext cx="10839600" cy="49968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nSpc>
                <a:spcPct val="90000"/>
              </a:lnSpc>
            </a:pPr>
            <a:r>
              <a:rPr lang="en-IN" sz="2600" b="0" strike="noStrike" spc="-1" dirty="0">
                <a:solidFill>
                  <a:srgbClr val="000000"/>
                </a:solidFill>
                <a:latin typeface="Arial"/>
                <a:ea typeface="Arial"/>
              </a:rPr>
              <a:t>Focus on Malaria disease analysis at the global level.</a:t>
            </a:r>
            <a:endParaRPr lang="en-IN" sz="2600" b="0" strike="noStrike" spc="-1" dirty="0">
              <a:latin typeface="Arial"/>
            </a:endParaRPr>
          </a:p>
        </p:txBody>
      </p:sp>
      <p:sp>
        <p:nvSpPr>
          <p:cNvPr id="244" name="CustomShape 7"/>
          <p:cNvSpPr/>
          <p:nvPr/>
        </p:nvSpPr>
        <p:spPr>
          <a:xfrm>
            <a:off x="12203280" y="5620320"/>
            <a:ext cx="10839600" cy="85608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nSpc>
                <a:spcPct val="90000"/>
              </a:lnSpc>
            </a:pPr>
            <a:r>
              <a:rPr lang="en-IN" sz="2600" b="0" strike="noStrike" spc="-1" dirty="0">
                <a:solidFill>
                  <a:srgbClr val="000000"/>
                </a:solidFill>
                <a:latin typeface="Arial"/>
                <a:ea typeface="Arial"/>
              </a:rPr>
              <a:t>Data Preprocessing had been done to convert images to a </a:t>
            </a:r>
            <a:r>
              <a:rPr lang="en-IN" sz="2600" b="0" strike="noStrike" spc="-1" dirty="0" err="1">
                <a:solidFill>
                  <a:srgbClr val="000000"/>
                </a:solidFill>
                <a:latin typeface="Arial"/>
                <a:ea typeface="Arial"/>
              </a:rPr>
              <a:t>numpy</a:t>
            </a:r>
            <a:r>
              <a:rPr lang="en-IN" sz="2600" b="0" strike="noStrike" spc="-1" dirty="0">
                <a:solidFill>
                  <a:srgbClr val="000000"/>
                </a:solidFill>
                <a:latin typeface="Arial"/>
                <a:ea typeface="Arial"/>
              </a:rPr>
              <a:t> array and keep and remove essential </a:t>
            </a:r>
            <a:r>
              <a:rPr lang="en-IN" sz="2600" b="0" strike="noStrike" spc="-1" dirty="0" err="1">
                <a:solidFill>
                  <a:srgbClr val="000000"/>
                </a:solidFill>
                <a:latin typeface="Arial"/>
                <a:ea typeface="Arial"/>
              </a:rPr>
              <a:t>datas</a:t>
            </a:r>
            <a:r>
              <a:rPr lang="en-IN" sz="2600" b="0" strike="noStrike" spc="-1" dirty="0">
                <a:solidFill>
                  <a:srgbClr val="000000"/>
                </a:solidFill>
                <a:latin typeface="Arial"/>
                <a:ea typeface="Arial"/>
              </a:rPr>
              <a:t>.</a:t>
            </a:r>
            <a:endParaRPr lang="en-IN" sz="2600" b="0" strike="noStrike" spc="-1" dirty="0">
              <a:latin typeface="Arial"/>
            </a:endParaRPr>
          </a:p>
        </p:txBody>
      </p:sp>
      <p:sp>
        <p:nvSpPr>
          <p:cNvPr id="245" name="CustomShape 8"/>
          <p:cNvSpPr/>
          <p:nvPr/>
        </p:nvSpPr>
        <p:spPr>
          <a:xfrm>
            <a:off x="10572480" y="3552480"/>
            <a:ext cx="11985480" cy="121248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IN" sz="2600" b="0" strike="noStrike" spc="-1" dirty="0">
                <a:solidFill>
                  <a:srgbClr val="000000"/>
                </a:solidFill>
                <a:latin typeface="Arial"/>
                <a:ea typeface="Arial"/>
              </a:rPr>
              <a:t>The project aims to illustrate MALARIA causing cells our dataset provide image of infected cells and uninfected cells.</a:t>
            </a:r>
            <a:endParaRPr lang="en-IN" sz="2600" b="0" strike="noStrike" spc="-1" dirty="0">
              <a:latin typeface="Arial"/>
            </a:endParaRPr>
          </a:p>
        </p:txBody>
      </p:sp>
      <p:sp>
        <p:nvSpPr>
          <p:cNvPr id="246" name="CustomShape 9"/>
          <p:cNvSpPr/>
          <p:nvPr/>
        </p:nvSpPr>
        <p:spPr>
          <a:xfrm>
            <a:off x="12203280" y="8884440"/>
            <a:ext cx="10839600" cy="85608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nSpc>
                <a:spcPct val="90000"/>
              </a:lnSpc>
            </a:pPr>
            <a:r>
              <a:rPr lang="en-IN" sz="2600" b="0" strike="noStrike" spc="-1" dirty="0">
                <a:solidFill>
                  <a:srgbClr val="000000"/>
                </a:solidFill>
                <a:latin typeface="Arial"/>
                <a:ea typeface="Arial"/>
              </a:rPr>
              <a:t>The goal is to provide a model which can detect whether a cell is Parasitized by Malaria or not.</a:t>
            </a:r>
            <a:endParaRPr lang="en-IN" sz="2600" b="0" strike="noStrike" spc="-1" dirty="0">
              <a:latin typeface="Arial"/>
            </a:endParaRPr>
          </a:p>
        </p:txBody>
      </p:sp>
      <p:pic>
        <p:nvPicPr>
          <p:cNvPr id="247" name="Picture 2"/>
          <p:cNvPicPr/>
          <p:nvPr/>
        </p:nvPicPr>
        <p:blipFill>
          <a:blip r:embed="rId4"/>
          <a:stretch/>
        </p:blipFill>
        <p:spPr>
          <a:xfrm>
            <a:off x="1236600" y="4064760"/>
            <a:ext cx="6508440" cy="6508440"/>
          </a:xfrm>
          <a:prstGeom prst="rect">
            <a:avLst/>
          </a:prstGeom>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0" y="2712960"/>
            <a:ext cx="24384000" cy="1418400"/>
          </a:xfrm>
          <a:prstGeom prst="rect">
            <a:avLst/>
          </a:prstGeom>
          <a:solidFill>
            <a:srgbClr val="2381D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49" name="TextShape 2"/>
          <p:cNvSpPr txBox="1"/>
          <p:nvPr/>
        </p:nvSpPr>
        <p:spPr>
          <a:xfrm>
            <a:off x="6942240" y="949680"/>
            <a:ext cx="10020960" cy="1526760"/>
          </a:xfrm>
          <a:prstGeom prst="rect">
            <a:avLst/>
          </a:prstGeom>
          <a:noFill/>
          <a:ln>
            <a:noFill/>
          </a:ln>
        </p:spPr>
        <p:txBody>
          <a:bodyPr lIns="0" tIns="0" rIns="0" bIns="0">
            <a:normAutofit/>
          </a:bodyPr>
          <a:lstStyle/>
          <a:p>
            <a:pPr algn="ctr">
              <a:lnSpc>
                <a:spcPct val="100000"/>
              </a:lnSpc>
            </a:pPr>
            <a:r>
              <a:rPr lang="en-IN" sz="6320" b="0" strike="noStrike" spc="-1" dirty="0">
                <a:solidFill>
                  <a:srgbClr val="000000"/>
                </a:solidFill>
                <a:latin typeface="Arial"/>
                <a:ea typeface="Arial"/>
              </a:rPr>
              <a:t>SOURCES OF DATA USED </a:t>
            </a:r>
            <a:endParaRPr lang="en-IN" sz="6320" b="0" strike="noStrike" spc="-1" dirty="0">
              <a:solidFill>
                <a:srgbClr val="000000"/>
              </a:solidFill>
              <a:latin typeface="Arial"/>
            </a:endParaRPr>
          </a:p>
        </p:txBody>
      </p:sp>
      <p:sp>
        <p:nvSpPr>
          <p:cNvPr id="250" name="CustomShape 3"/>
          <p:cNvSpPr/>
          <p:nvPr/>
        </p:nvSpPr>
        <p:spPr>
          <a:xfrm>
            <a:off x="17010000" y="1368000"/>
            <a:ext cx="7823520" cy="6480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grpSp>
        <p:nvGrpSpPr>
          <p:cNvPr id="251" name="Group 4"/>
          <p:cNvGrpSpPr/>
          <p:nvPr/>
        </p:nvGrpSpPr>
        <p:grpSpPr>
          <a:xfrm>
            <a:off x="-1081080" y="1297800"/>
            <a:ext cx="7976520" cy="204840"/>
            <a:chOff x="-1081080" y="1297800"/>
            <a:chExt cx="7976520" cy="204840"/>
          </a:xfrm>
        </p:grpSpPr>
        <p:sp>
          <p:nvSpPr>
            <p:cNvPr id="252" name="CustomShape 5"/>
            <p:cNvSpPr/>
            <p:nvPr/>
          </p:nvSpPr>
          <p:spPr>
            <a:xfrm>
              <a:off x="-1081080" y="1366200"/>
              <a:ext cx="7976520" cy="6804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sp>
          <p:nvSpPr>
            <p:cNvPr id="253" name="CustomShape 6"/>
            <p:cNvSpPr/>
            <p:nvPr/>
          </p:nvSpPr>
          <p:spPr>
            <a:xfrm>
              <a:off x="6759000" y="1297800"/>
              <a:ext cx="136440" cy="20484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54" name="CustomShape 7"/>
          <p:cNvSpPr/>
          <p:nvPr/>
        </p:nvSpPr>
        <p:spPr>
          <a:xfrm>
            <a:off x="504360" y="2884320"/>
            <a:ext cx="23375160" cy="1074960"/>
          </a:xfrm>
          <a:prstGeom prst="rect">
            <a:avLst/>
          </a:prstGeom>
          <a:noFill/>
          <a:ln>
            <a:noFill/>
          </a:ln>
        </p:spPr>
        <p:style>
          <a:lnRef idx="0">
            <a:scrgbClr r="0" g="0" b="0"/>
          </a:lnRef>
          <a:fillRef idx="0">
            <a:scrgbClr r="0" g="0" b="0"/>
          </a:fillRef>
          <a:effectRef idx="0">
            <a:scrgbClr r="0" g="0" b="0"/>
          </a:effectRef>
          <a:fontRef idx="minor"/>
        </p:style>
        <p:txBody>
          <a:bodyPr lIns="71280" tIns="71280" rIns="71280" bIns="71280" anchor="ctr"/>
          <a:lstStyle/>
          <a:p>
            <a:pPr algn="just">
              <a:lnSpc>
                <a:spcPct val="90000"/>
              </a:lnSpc>
            </a:pPr>
            <a:r>
              <a:rPr lang="en-IN" sz="3400" b="0" strike="noStrike" spc="-1" dirty="0">
                <a:solidFill>
                  <a:srgbClr val="000000"/>
                </a:solidFill>
                <a:latin typeface="Arial"/>
                <a:ea typeface="Arial"/>
              </a:rPr>
              <a:t>The dataset used in this project is taken from Kaggle. There are several attributes in the data set on which we are  predicting, </a:t>
            </a:r>
            <a:r>
              <a:rPr lang="en-IN" sz="3400" b="0" strike="noStrike" spc="-1" dirty="0" err="1">
                <a:solidFill>
                  <a:srgbClr val="000000"/>
                </a:solidFill>
                <a:latin typeface="Arial"/>
                <a:ea typeface="Arial"/>
              </a:rPr>
              <a:t>analyzing</a:t>
            </a:r>
            <a:r>
              <a:rPr lang="en-IN" sz="3400" b="0" strike="noStrike" spc="-1" dirty="0">
                <a:solidFill>
                  <a:srgbClr val="000000"/>
                </a:solidFill>
                <a:latin typeface="Arial"/>
                <a:ea typeface="Arial"/>
              </a:rPr>
              <a:t>, visualizing, and detection of malaria through image.</a:t>
            </a:r>
            <a:endParaRPr lang="en-IN" sz="3400" b="0" strike="noStrike" spc="-1" dirty="0">
              <a:latin typeface="Arial"/>
            </a:endParaRPr>
          </a:p>
        </p:txBody>
      </p:sp>
      <p:pic>
        <p:nvPicPr>
          <p:cNvPr id="255" name="Google Shape;258;p6"/>
          <p:cNvPicPr/>
          <p:nvPr/>
        </p:nvPicPr>
        <p:blipFill>
          <a:blip r:embed="rId2"/>
          <a:stretch/>
        </p:blipFill>
        <p:spPr>
          <a:xfrm>
            <a:off x="4267080" y="4604400"/>
            <a:ext cx="3615840" cy="4507200"/>
          </a:xfrm>
          <a:prstGeom prst="rect">
            <a:avLst/>
          </a:prstGeom>
          <a:ln>
            <a:noFill/>
          </a:ln>
        </p:spPr>
      </p:pic>
      <p:sp>
        <p:nvSpPr>
          <p:cNvPr id="256" name="CustomShape 8"/>
          <p:cNvSpPr/>
          <p:nvPr/>
        </p:nvSpPr>
        <p:spPr>
          <a:xfrm>
            <a:off x="1099440" y="9281880"/>
            <a:ext cx="9951120" cy="2659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90000"/>
              </a:lnSpc>
            </a:pPr>
            <a:r>
              <a:rPr lang="en-IN" sz="4200" b="0" strike="noStrike" spc="-1">
                <a:solidFill>
                  <a:srgbClr val="000000"/>
                </a:solidFill>
                <a:latin typeface="Arial"/>
                <a:ea typeface="Arial"/>
              </a:rPr>
              <a:t>Dataset for contributing factor:</a:t>
            </a:r>
            <a:endParaRPr lang="en-IN" sz="4200" b="0" strike="noStrike" spc="-1">
              <a:latin typeface="Arial"/>
            </a:endParaRPr>
          </a:p>
          <a:p>
            <a:pPr algn="ctr">
              <a:lnSpc>
                <a:spcPct val="90000"/>
              </a:lnSpc>
              <a:spcBef>
                <a:spcPts val="2801"/>
              </a:spcBef>
            </a:pPr>
            <a:r>
              <a:rPr lang="en-IN" sz="4200" b="0" strike="noStrike" spc="-1">
                <a:latin typeface="Arial"/>
                <a:ea typeface="Arial"/>
              </a:rPr>
              <a:t>https://www.kaggle.com/datasets/iarunava/cell-images-for-detecting-malaria</a:t>
            </a:r>
            <a:endParaRPr lang="en-IN" sz="4200" b="0" strike="noStrike" spc="-1">
              <a:latin typeface="Arial"/>
            </a:endParaRPr>
          </a:p>
        </p:txBody>
      </p:sp>
      <p:pic>
        <p:nvPicPr>
          <p:cNvPr id="257" name="Picture 256"/>
          <p:cNvPicPr/>
          <p:nvPr/>
        </p:nvPicPr>
        <p:blipFill>
          <a:blip r:embed="rId3"/>
          <a:stretch/>
        </p:blipFill>
        <p:spPr>
          <a:xfrm>
            <a:off x="11664000" y="4903920"/>
            <a:ext cx="11162880" cy="7048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0" y="915480"/>
            <a:ext cx="24120000" cy="2052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59" name="TextShape 2"/>
          <p:cNvSpPr txBox="1"/>
          <p:nvPr/>
        </p:nvSpPr>
        <p:spPr>
          <a:xfrm>
            <a:off x="165240" y="2088000"/>
            <a:ext cx="23594760" cy="1080000"/>
          </a:xfrm>
          <a:prstGeom prst="rect">
            <a:avLst/>
          </a:prstGeom>
          <a:noFill/>
          <a:ln>
            <a:noFill/>
          </a:ln>
        </p:spPr>
        <p:txBody>
          <a:bodyPr lIns="90000" tIns="45000" rIns="90000" bIns="45000"/>
          <a:lstStyle/>
          <a:p>
            <a:r>
              <a:rPr lang="en-IN" sz="3200" b="0" strike="noStrike" spc="-1">
                <a:latin typeface="Arial"/>
              </a:rPr>
              <a:t>https://www.kaggle.com/datasets/iarunava/cell-images-for-detecting-malaria</a:t>
            </a:r>
          </a:p>
        </p:txBody>
      </p:sp>
      <p:pic>
        <p:nvPicPr>
          <p:cNvPr id="260" name="Picture 259"/>
          <p:cNvPicPr/>
          <p:nvPr/>
        </p:nvPicPr>
        <p:blipFill>
          <a:blip r:embed="rId2"/>
          <a:stretch/>
        </p:blipFill>
        <p:spPr>
          <a:xfrm>
            <a:off x="792000" y="2952000"/>
            <a:ext cx="18648000" cy="10008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5635255" y="559260"/>
            <a:ext cx="13113489" cy="878400"/>
          </a:xfrm>
          <a:prstGeom prst="rect">
            <a:avLst/>
          </a:prstGeom>
          <a:noFill/>
          <a:ln>
            <a:noFill/>
          </a:ln>
        </p:spPr>
        <p:txBody>
          <a:bodyPr lIns="0" tIns="0" rIns="0" bIns="0">
            <a:normAutofit/>
          </a:bodyPr>
          <a:lstStyle/>
          <a:p>
            <a:pPr algn="ctr">
              <a:lnSpc>
                <a:spcPct val="100000"/>
              </a:lnSpc>
            </a:pPr>
            <a:r>
              <a:rPr lang="en-IN" sz="4470" b="0" strike="noStrike" spc="-1" dirty="0">
                <a:solidFill>
                  <a:srgbClr val="000000"/>
                </a:solidFill>
                <a:latin typeface="Arial"/>
                <a:ea typeface="Arial"/>
              </a:rPr>
              <a:t>DATA VISUALISATION OF CHARTS AND GRAPHS</a:t>
            </a:r>
            <a:endParaRPr lang="en-IN" sz="4470" b="0" strike="noStrike" spc="-1" dirty="0">
              <a:solidFill>
                <a:srgbClr val="000000"/>
              </a:solidFill>
              <a:latin typeface="Arial"/>
            </a:endParaRPr>
          </a:p>
        </p:txBody>
      </p:sp>
      <p:sp>
        <p:nvSpPr>
          <p:cNvPr id="262" name="CustomShape 2"/>
          <p:cNvSpPr/>
          <p:nvPr/>
        </p:nvSpPr>
        <p:spPr>
          <a:xfrm>
            <a:off x="954360" y="1374120"/>
            <a:ext cx="23391360" cy="1152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0000"/>
              </a:lnSpc>
            </a:pPr>
            <a:r>
              <a:rPr lang="en-IN" sz="4200" b="0" strike="noStrike" spc="-1" dirty="0">
                <a:solidFill>
                  <a:srgbClr val="000000"/>
                </a:solidFill>
                <a:latin typeface="Arial"/>
                <a:ea typeface="Arial"/>
              </a:rPr>
              <a:t>Here we are showing some Exploratory Data Analysis (EDA) from three data sets which we have used to show in bar graph.</a:t>
            </a:r>
            <a:endParaRPr lang="en-IN" sz="4200" b="0" strike="noStrike" spc="-1" dirty="0">
              <a:latin typeface="Arial"/>
            </a:endParaRPr>
          </a:p>
        </p:txBody>
      </p:sp>
      <p:sp>
        <p:nvSpPr>
          <p:cNvPr id="263" name="CustomShape 3"/>
          <p:cNvSpPr/>
          <p:nvPr/>
        </p:nvSpPr>
        <p:spPr>
          <a:xfrm>
            <a:off x="1184400" y="10132200"/>
            <a:ext cx="7671600" cy="739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90000"/>
              </a:lnSpc>
            </a:pPr>
            <a:r>
              <a:rPr lang="en-IN" sz="2700" b="0" strike="noStrike" spc="-1">
                <a:solidFill>
                  <a:srgbClr val="000000"/>
                </a:solidFill>
                <a:latin typeface="Arial"/>
                <a:ea typeface="Arial"/>
              </a:rPr>
              <a:t>The first graph shows the race of the mosquito through which people have been infected.</a:t>
            </a:r>
            <a:endParaRPr lang="en-IN" sz="2700" b="0" strike="noStrike" spc="-1">
              <a:latin typeface="Arial"/>
            </a:endParaRPr>
          </a:p>
        </p:txBody>
      </p:sp>
      <p:sp>
        <p:nvSpPr>
          <p:cNvPr id="264" name="CustomShape 4"/>
          <p:cNvSpPr/>
          <p:nvPr/>
        </p:nvSpPr>
        <p:spPr>
          <a:xfrm>
            <a:off x="12949560" y="10039320"/>
            <a:ext cx="6490440" cy="739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90000"/>
              </a:lnSpc>
            </a:pPr>
            <a:r>
              <a:rPr lang="en-IN" sz="2700" b="0" strike="noStrike" spc="-1">
                <a:solidFill>
                  <a:srgbClr val="000000"/>
                </a:solidFill>
                <a:latin typeface="Arial"/>
                <a:ea typeface="Arial"/>
              </a:rPr>
              <a:t>The second graph shows the gender of the infected ones.</a:t>
            </a:r>
            <a:endParaRPr lang="en-IN" sz="2700" b="0" strike="noStrike" spc="-1">
              <a:latin typeface="Arial"/>
            </a:endParaRPr>
          </a:p>
        </p:txBody>
      </p:sp>
      <p:grpSp>
        <p:nvGrpSpPr>
          <p:cNvPr id="265" name="Group 5"/>
          <p:cNvGrpSpPr/>
          <p:nvPr/>
        </p:nvGrpSpPr>
        <p:grpSpPr>
          <a:xfrm>
            <a:off x="360" y="828720"/>
            <a:ext cx="5563440" cy="198720"/>
            <a:chOff x="360" y="828720"/>
            <a:chExt cx="5563440" cy="198720"/>
          </a:xfrm>
        </p:grpSpPr>
        <p:sp>
          <p:nvSpPr>
            <p:cNvPr id="266" name="CustomShape 6"/>
            <p:cNvSpPr/>
            <p:nvPr/>
          </p:nvSpPr>
          <p:spPr>
            <a:xfrm>
              <a:off x="360" y="928080"/>
              <a:ext cx="5563440" cy="360"/>
            </a:xfrm>
            <a:custGeom>
              <a:avLst/>
              <a:gdLst/>
              <a:ahLst/>
              <a:cxnLst/>
              <a:rect l="l" t="t" r="r" b="b"/>
              <a:pathLst>
                <a:path w="21600" h="21600">
                  <a:moveTo>
                    <a:pt x="0" y="0"/>
                  </a:moveTo>
                  <a:lnTo>
                    <a:pt x="2160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sp>
          <p:nvSpPr>
            <p:cNvPr id="267" name="CustomShape 7"/>
            <p:cNvSpPr/>
            <p:nvPr/>
          </p:nvSpPr>
          <p:spPr>
            <a:xfrm>
              <a:off x="5431320" y="828720"/>
              <a:ext cx="132120" cy="198720"/>
            </a:xfrm>
            <a:custGeom>
              <a:avLst/>
              <a:gdLst/>
              <a:ahLst/>
              <a:cxnLst/>
              <a:rect l="l" t="t" r="r" b="b"/>
              <a:pathLst>
                <a:path w="21600" h="21600">
                  <a:moveTo>
                    <a:pt x="0" y="0"/>
                  </a:moveTo>
                  <a:lnTo>
                    <a:pt x="21600" y="10800"/>
                  </a:lnTo>
                  <a:lnTo>
                    <a:pt x="0" y="21600"/>
                  </a:lnTo>
                </a:path>
              </a:pathLst>
            </a:custGeom>
            <a:noFill/>
            <a:ln w="47520">
              <a:solidFill>
                <a:srgbClr val="589DEF"/>
              </a:solidFill>
              <a:round/>
            </a:ln>
          </p:spPr>
          <p:style>
            <a:lnRef idx="0">
              <a:scrgbClr r="0" g="0" b="0"/>
            </a:lnRef>
            <a:fillRef idx="0">
              <a:scrgbClr r="0" g="0" b="0"/>
            </a:fillRef>
            <a:effectRef idx="0">
              <a:scrgbClr r="0" g="0" b="0"/>
            </a:effectRef>
            <a:fontRef idx="minor"/>
          </p:style>
          <p:txBody>
            <a:bodyPr/>
            <a:lstStyle/>
            <a:p>
              <a:endParaRPr lang="en-IN"/>
            </a:p>
          </p:txBody>
        </p:sp>
      </p:grpSp>
      <p:sp>
        <p:nvSpPr>
          <p:cNvPr id="268" name="CustomShape 8"/>
          <p:cNvSpPr/>
          <p:nvPr/>
        </p:nvSpPr>
        <p:spPr>
          <a:xfrm>
            <a:off x="18820080" y="895680"/>
            <a:ext cx="7823520" cy="64800"/>
          </a:xfrm>
          <a:prstGeom prst="rect">
            <a:avLst/>
          </a:prstGeom>
          <a:solidFill>
            <a:srgbClr val="589DEF"/>
          </a:solidFill>
          <a:ln>
            <a:noFill/>
          </a:ln>
        </p:spPr>
        <p:style>
          <a:lnRef idx="0">
            <a:scrgbClr r="0" g="0" b="0"/>
          </a:lnRef>
          <a:fillRef idx="0">
            <a:scrgbClr r="0" g="0" b="0"/>
          </a:fillRef>
          <a:effectRef idx="0">
            <a:scrgbClr r="0" g="0" b="0"/>
          </a:effectRef>
          <a:fontRef idx="minor"/>
        </p:style>
        <p:txBody>
          <a:bodyPr/>
          <a:lstStyle/>
          <a:p>
            <a:endParaRPr lang="en-IN"/>
          </a:p>
        </p:txBody>
      </p:sp>
      <p:pic>
        <p:nvPicPr>
          <p:cNvPr id="269" name="Picture 268"/>
          <p:cNvPicPr/>
          <p:nvPr/>
        </p:nvPicPr>
        <p:blipFill>
          <a:blip r:embed="rId2"/>
          <a:stretch/>
        </p:blipFill>
        <p:spPr>
          <a:xfrm>
            <a:off x="864000" y="3024000"/>
            <a:ext cx="9936000" cy="6264000"/>
          </a:xfrm>
          <a:prstGeom prst="rect">
            <a:avLst/>
          </a:prstGeom>
          <a:ln>
            <a:noFill/>
          </a:ln>
        </p:spPr>
      </p:pic>
      <p:pic>
        <p:nvPicPr>
          <p:cNvPr id="270" name="Picture 269"/>
          <p:cNvPicPr/>
          <p:nvPr/>
        </p:nvPicPr>
        <p:blipFill>
          <a:blip r:embed="rId3"/>
          <a:stretch/>
        </p:blipFill>
        <p:spPr>
          <a:xfrm>
            <a:off x="12672000" y="3024000"/>
            <a:ext cx="9432000" cy="6264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3E74D1"/>
      </a:accent1>
      <a:accent2>
        <a:srgbClr val="33C5B9"/>
      </a:accent2>
      <a:accent3>
        <a:srgbClr val="45B43B"/>
      </a:accent3>
      <a:accent4>
        <a:srgbClr val="FFBD16"/>
      </a:accent4>
      <a:accent5>
        <a:srgbClr val="E22146"/>
      </a:accent5>
      <a:accent6>
        <a:srgbClr val="836BB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3E74D1"/>
      </a:accent1>
      <a:accent2>
        <a:srgbClr val="33C5B9"/>
      </a:accent2>
      <a:accent3>
        <a:srgbClr val="45B43B"/>
      </a:accent3>
      <a:accent4>
        <a:srgbClr val="FFBD16"/>
      </a:accent4>
      <a:accent5>
        <a:srgbClr val="E22146"/>
      </a:accent5>
      <a:accent6>
        <a:srgbClr val="836BB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3E74D1"/>
      </a:accent1>
      <a:accent2>
        <a:srgbClr val="33C5B9"/>
      </a:accent2>
      <a:accent3>
        <a:srgbClr val="45B43B"/>
      </a:accent3>
      <a:accent4>
        <a:srgbClr val="FFBD16"/>
      </a:accent4>
      <a:accent5>
        <a:srgbClr val="E22146"/>
      </a:accent5>
      <a:accent6>
        <a:srgbClr val="836BB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532</TotalTime>
  <Words>1000</Words>
  <Application>Microsoft Office PowerPoint</Application>
  <PresentationFormat>Custom</PresentationFormat>
  <Paragraphs>55</Paragraphs>
  <Slides>14</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Arial</vt:lpstr>
      <vt:lpstr>Bookman Old Style</vt:lpstr>
      <vt:lpstr>Calibri</vt:lpstr>
      <vt:lpstr>Cambria</vt:lpstr>
      <vt:lpstr>IBM Plex Sans</vt:lpstr>
      <vt:lpstr>Symbol</vt:lpstr>
      <vt:lpstr>Times New Roman</vt:lpstr>
      <vt:lpstr>Trebuchet MS</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SkillsBuild</dc:title>
  <dc:subject/>
  <dc:creator/>
  <dc:description/>
  <cp:lastModifiedBy>Jalaluddin Ansari</cp:lastModifiedBy>
  <cp:revision>15</cp:revision>
  <dcterms:modified xsi:type="dcterms:W3CDTF">2023-08-01T16:18:13Z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